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09" autoAdjust="0"/>
    <p:restoredTop sz="86477" autoAdjust="0"/>
  </p:normalViewPr>
  <p:slideViewPr>
    <p:cSldViewPr snapToGrid="0">
      <p:cViewPr varScale="1">
        <p:scale>
          <a:sx n="74" d="100"/>
          <a:sy n="74" d="100"/>
        </p:scale>
        <p:origin x="-444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e:\tl\ai\Foreign-trading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e:\tl\ai\Foreign-trading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ELL\Downloads\N&#272;TT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ELL\Downloads\N&#272;T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50" b="0" i="0" u="none" strike="noStrike" kern="1200" spc="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en-US" sz="1050"/>
              <a:t>Tổng giá trị mua/bán ròng khối ngoại (tỷ)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1533355205599301"/>
          <c:y val="2.7477398658501014E-2"/>
          <c:w val="0.8624442257217847"/>
          <c:h val="0.830763342082239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Formula!$H$2</c:f>
              <c:strCache>
                <c:ptCount val="1"/>
                <c:pt idx="0">
                  <c:v>Tổng giá trị mua/bán ròng (tỷ)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Formula!$G$3:$G$43</c:f>
              <c:numCache>
                <c:formatCode>[$-1010000]d/m/yy;@</c:formatCode>
                <c:ptCount val="41"/>
                <c:pt idx="0">
                  <c:v>43984</c:v>
                </c:pt>
                <c:pt idx="1">
                  <c:v>43983</c:v>
                </c:pt>
                <c:pt idx="2">
                  <c:v>43980</c:v>
                </c:pt>
                <c:pt idx="3">
                  <c:v>43979</c:v>
                </c:pt>
                <c:pt idx="4">
                  <c:v>43978</c:v>
                </c:pt>
                <c:pt idx="5">
                  <c:v>43977</c:v>
                </c:pt>
                <c:pt idx="6">
                  <c:v>43976</c:v>
                </c:pt>
                <c:pt idx="7">
                  <c:v>43973</c:v>
                </c:pt>
                <c:pt idx="8">
                  <c:v>43972</c:v>
                </c:pt>
                <c:pt idx="9">
                  <c:v>43971</c:v>
                </c:pt>
                <c:pt idx="10">
                  <c:v>43970</c:v>
                </c:pt>
                <c:pt idx="11">
                  <c:v>43969</c:v>
                </c:pt>
                <c:pt idx="12">
                  <c:v>43966</c:v>
                </c:pt>
                <c:pt idx="13">
                  <c:v>43965</c:v>
                </c:pt>
                <c:pt idx="14">
                  <c:v>43964</c:v>
                </c:pt>
                <c:pt idx="15">
                  <c:v>43963</c:v>
                </c:pt>
                <c:pt idx="16">
                  <c:v>43962</c:v>
                </c:pt>
                <c:pt idx="17">
                  <c:v>43959</c:v>
                </c:pt>
                <c:pt idx="18">
                  <c:v>43958</c:v>
                </c:pt>
                <c:pt idx="19">
                  <c:v>43957</c:v>
                </c:pt>
                <c:pt idx="20">
                  <c:v>43956</c:v>
                </c:pt>
                <c:pt idx="21">
                  <c:v>43955</c:v>
                </c:pt>
                <c:pt idx="22">
                  <c:v>43950</c:v>
                </c:pt>
                <c:pt idx="23">
                  <c:v>43949</c:v>
                </c:pt>
                <c:pt idx="24">
                  <c:v>43948</c:v>
                </c:pt>
                <c:pt idx="25">
                  <c:v>43945</c:v>
                </c:pt>
                <c:pt idx="26">
                  <c:v>43944</c:v>
                </c:pt>
                <c:pt idx="27">
                  <c:v>43943</c:v>
                </c:pt>
                <c:pt idx="28">
                  <c:v>43942</c:v>
                </c:pt>
                <c:pt idx="29">
                  <c:v>43941</c:v>
                </c:pt>
                <c:pt idx="30">
                  <c:v>43938</c:v>
                </c:pt>
                <c:pt idx="31">
                  <c:v>43937</c:v>
                </c:pt>
                <c:pt idx="32">
                  <c:v>43936</c:v>
                </c:pt>
                <c:pt idx="33">
                  <c:v>43935</c:v>
                </c:pt>
                <c:pt idx="34">
                  <c:v>43934</c:v>
                </c:pt>
                <c:pt idx="35">
                  <c:v>43931</c:v>
                </c:pt>
                <c:pt idx="36">
                  <c:v>43930</c:v>
                </c:pt>
                <c:pt idx="37">
                  <c:v>43929</c:v>
                </c:pt>
                <c:pt idx="38">
                  <c:v>43928</c:v>
                </c:pt>
                <c:pt idx="39">
                  <c:v>43927</c:v>
                </c:pt>
                <c:pt idx="40">
                  <c:v>43924</c:v>
                </c:pt>
              </c:numCache>
            </c:numRef>
          </c:cat>
          <c:val>
            <c:numRef>
              <c:f>Formula!$H$3:$H$43</c:f>
              <c:numCache>
                <c:formatCode>_(* #,##0_);_(* \(#,##0\);_(* "-"??_);_(@_)</c:formatCode>
                <c:ptCount val="41"/>
                <c:pt idx="0">
                  <c:v>55.888016833928269</c:v>
                </c:pt>
                <c:pt idx="1">
                  <c:v>35.134735552971975</c:v>
                </c:pt>
                <c:pt idx="2">
                  <c:v>-83.716709648833927</c:v>
                </c:pt>
                <c:pt idx="3">
                  <c:v>275.25391189509321</c:v>
                </c:pt>
                <c:pt idx="4">
                  <c:v>-120.96430578272239</c:v>
                </c:pt>
                <c:pt idx="5">
                  <c:v>-55.893110773165404</c:v>
                </c:pt>
                <c:pt idx="6">
                  <c:v>-126.47959212229017</c:v>
                </c:pt>
                <c:pt idx="7">
                  <c:v>-14.738867859537706</c:v>
                </c:pt>
                <c:pt idx="8">
                  <c:v>-66.594228996464949</c:v>
                </c:pt>
                <c:pt idx="9">
                  <c:v>106.22622972219678</c:v>
                </c:pt>
                <c:pt idx="10">
                  <c:v>-76.611310904256712</c:v>
                </c:pt>
                <c:pt idx="11">
                  <c:v>-110.75639782364449</c:v>
                </c:pt>
                <c:pt idx="12">
                  <c:v>78.746817653096571</c:v>
                </c:pt>
                <c:pt idx="13">
                  <c:v>2418.4990842983652</c:v>
                </c:pt>
                <c:pt idx="14">
                  <c:v>38.409909821068425</c:v>
                </c:pt>
                <c:pt idx="15">
                  <c:v>68.480607595470047</c:v>
                </c:pt>
                <c:pt idx="16">
                  <c:v>-479.16424817272366</c:v>
                </c:pt>
                <c:pt idx="17">
                  <c:v>61.483784664030722</c:v>
                </c:pt>
                <c:pt idx="18">
                  <c:v>-137.24563474605631</c:v>
                </c:pt>
                <c:pt idx="19">
                  <c:v>-2438.4085188692866</c:v>
                </c:pt>
                <c:pt idx="20">
                  <c:v>-132.52731658715859</c:v>
                </c:pt>
                <c:pt idx="21">
                  <c:v>-125.71682329199015</c:v>
                </c:pt>
                <c:pt idx="22">
                  <c:v>-499.54206265648662</c:v>
                </c:pt>
                <c:pt idx="23">
                  <c:v>-400.82446914033164</c:v>
                </c:pt>
                <c:pt idx="24">
                  <c:v>-469.47885937185464</c:v>
                </c:pt>
                <c:pt idx="25">
                  <c:v>-385.24773561547238</c:v>
                </c:pt>
                <c:pt idx="26">
                  <c:v>-337.24942670513946</c:v>
                </c:pt>
                <c:pt idx="27">
                  <c:v>-336.99016947600813</c:v>
                </c:pt>
                <c:pt idx="28">
                  <c:v>-245.6332303830373</c:v>
                </c:pt>
                <c:pt idx="29">
                  <c:v>-406.7161330663572</c:v>
                </c:pt>
                <c:pt idx="30">
                  <c:v>-433.82003549015741</c:v>
                </c:pt>
                <c:pt idx="31">
                  <c:v>-215.43807229583476</c:v>
                </c:pt>
                <c:pt idx="32">
                  <c:v>-200.65577035971597</c:v>
                </c:pt>
                <c:pt idx="33">
                  <c:v>-187.22025333757074</c:v>
                </c:pt>
                <c:pt idx="34">
                  <c:v>-271.66097890424328</c:v>
                </c:pt>
                <c:pt idx="35">
                  <c:v>-112.30344642091495</c:v>
                </c:pt>
                <c:pt idx="36">
                  <c:v>-326.05176041687878</c:v>
                </c:pt>
                <c:pt idx="37">
                  <c:v>-274.51708216099354</c:v>
                </c:pt>
                <c:pt idx="38">
                  <c:v>-392.3620510076604</c:v>
                </c:pt>
                <c:pt idx="39">
                  <c:v>-697.48477600834178</c:v>
                </c:pt>
                <c:pt idx="40">
                  <c:v>-492.09809459432938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A3B-4EB8-A7D0-84723B1091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-4"/>
        <c:axId val="181724672"/>
        <c:axId val="173965888"/>
      </c:barChart>
      <c:dateAx>
        <c:axId val="181724672"/>
        <c:scaling>
          <c:orientation val="minMax"/>
        </c:scaling>
        <c:delete val="0"/>
        <c:axPos val="b"/>
        <c:numFmt formatCode="[$-1010000]d/m/yy;@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73965888"/>
        <c:crosses val="autoZero"/>
        <c:auto val="1"/>
        <c:lblOffset val="100"/>
        <c:baseTimeUnit val="days"/>
        <c:majorUnit val="4"/>
        <c:majorTimeUnit val="days"/>
      </c:dateAx>
      <c:valAx>
        <c:axId val="173965888"/>
        <c:scaling>
          <c:orientation val="minMax"/>
          <c:min val="-2500"/>
        </c:scaling>
        <c:delete val="0"/>
        <c:axPos val="l"/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81724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0" i="0" u="none" strike="noStrike" kern="1200" spc="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vi-VN" sz="1000"/>
              <a:t>Giá trị giao dịch toàn thị trường</a:t>
            </a:r>
            <a:r>
              <a:rPr lang="en-US" sz="1000"/>
              <a:t> (tỷ)</a:t>
            </a:r>
            <a:endParaRPr lang="vi-VN" sz="10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'Tổng giá trị giao dịch'!$F$2</c:f>
              <c:strCache>
                <c:ptCount val="1"/>
                <c:pt idx="0">
                  <c:v>Giá trị giao dịch toàn thị trường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'Tổng giá trị giao dịch'!$E$3:$E$43</c:f>
              <c:numCache>
                <c:formatCode>[$-1010000]d/m/yy;@</c:formatCode>
                <c:ptCount val="41"/>
                <c:pt idx="0">
                  <c:v>43984</c:v>
                </c:pt>
                <c:pt idx="1">
                  <c:v>43983</c:v>
                </c:pt>
                <c:pt idx="2">
                  <c:v>43980</c:v>
                </c:pt>
                <c:pt idx="3">
                  <c:v>43979</c:v>
                </c:pt>
                <c:pt idx="4">
                  <c:v>43978</c:v>
                </c:pt>
                <c:pt idx="5">
                  <c:v>43977</c:v>
                </c:pt>
                <c:pt idx="6">
                  <c:v>43976</c:v>
                </c:pt>
                <c:pt idx="7">
                  <c:v>43973</c:v>
                </c:pt>
                <c:pt idx="8">
                  <c:v>43972</c:v>
                </c:pt>
                <c:pt idx="9">
                  <c:v>43971</c:v>
                </c:pt>
                <c:pt idx="10">
                  <c:v>43970</c:v>
                </c:pt>
                <c:pt idx="11">
                  <c:v>43969</c:v>
                </c:pt>
                <c:pt idx="12">
                  <c:v>43966</c:v>
                </c:pt>
                <c:pt idx="13">
                  <c:v>43965</c:v>
                </c:pt>
                <c:pt idx="14">
                  <c:v>43964</c:v>
                </c:pt>
                <c:pt idx="15">
                  <c:v>43963</c:v>
                </c:pt>
                <c:pt idx="16">
                  <c:v>43962</c:v>
                </c:pt>
                <c:pt idx="17">
                  <c:v>43959</c:v>
                </c:pt>
                <c:pt idx="18">
                  <c:v>43958</c:v>
                </c:pt>
                <c:pt idx="19">
                  <c:v>43957</c:v>
                </c:pt>
                <c:pt idx="20">
                  <c:v>43956</c:v>
                </c:pt>
                <c:pt idx="21">
                  <c:v>43955</c:v>
                </c:pt>
                <c:pt idx="22">
                  <c:v>43950</c:v>
                </c:pt>
                <c:pt idx="23">
                  <c:v>43949</c:v>
                </c:pt>
                <c:pt idx="24">
                  <c:v>43948</c:v>
                </c:pt>
                <c:pt idx="25">
                  <c:v>43945</c:v>
                </c:pt>
                <c:pt idx="26">
                  <c:v>43944</c:v>
                </c:pt>
                <c:pt idx="27">
                  <c:v>43943</c:v>
                </c:pt>
                <c:pt idx="28">
                  <c:v>43942</c:v>
                </c:pt>
                <c:pt idx="29">
                  <c:v>43941</c:v>
                </c:pt>
                <c:pt idx="30">
                  <c:v>43938</c:v>
                </c:pt>
                <c:pt idx="31">
                  <c:v>43937</c:v>
                </c:pt>
                <c:pt idx="32">
                  <c:v>43936</c:v>
                </c:pt>
                <c:pt idx="33">
                  <c:v>43935</c:v>
                </c:pt>
                <c:pt idx="34">
                  <c:v>43934</c:v>
                </c:pt>
                <c:pt idx="35">
                  <c:v>43931</c:v>
                </c:pt>
                <c:pt idx="36">
                  <c:v>43930</c:v>
                </c:pt>
                <c:pt idx="37">
                  <c:v>43929</c:v>
                </c:pt>
                <c:pt idx="38">
                  <c:v>43928</c:v>
                </c:pt>
                <c:pt idx="39">
                  <c:v>43927</c:v>
                </c:pt>
                <c:pt idx="40">
                  <c:v>43924</c:v>
                </c:pt>
              </c:numCache>
            </c:numRef>
          </c:cat>
          <c:val>
            <c:numRef>
              <c:f>'Tổng giá trị giao dịch'!$F$3:$F$43</c:f>
              <c:numCache>
                <c:formatCode>_-* #,##0\ _₫_-;\-* #,##0\ _₫_-;_-* "-"??\ _₫_-;_-@_-</c:formatCode>
                <c:ptCount val="41"/>
                <c:pt idx="0">
                  <c:v>8374.9045487000003</c:v>
                </c:pt>
                <c:pt idx="1">
                  <c:v>8669.4368106999991</c:v>
                </c:pt>
                <c:pt idx="2">
                  <c:v>5741.0402467000004</c:v>
                </c:pt>
                <c:pt idx="3">
                  <c:v>8018.3048123999997</c:v>
                </c:pt>
                <c:pt idx="4">
                  <c:v>7902.8394238000001</c:v>
                </c:pt>
                <c:pt idx="5">
                  <c:v>6583.9098037000003</c:v>
                </c:pt>
                <c:pt idx="6">
                  <c:v>7259.5648751999997</c:v>
                </c:pt>
                <c:pt idx="7">
                  <c:v>6329.7140861999997</c:v>
                </c:pt>
                <c:pt idx="8">
                  <c:v>6578.1689692</c:v>
                </c:pt>
                <c:pt idx="9">
                  <c:v>5360.9972069200003</c:v>
                </c:pt>
                <c:pt idx="10">
                  <c:v>10021.7577213</c:v>
                </c:pt>
                <c:pt idx="11">
                  <c:v>5385.2044281099998</c:v>
                </c:pt>
                <c:pt idx="12">
                  <c:v>6146.5864825999997</c:v>
                </c:pt>
                <c:pt idx="13">
                  <c:v>8319.1793799000006</c:v>
                </c:pt>
                <c:pt idx="14">
                  <c:v>7707.2165131000002</c:v>
                </c:pt>
                <c:pt idx="15">
                  <c:v>6616.6337218400004</c:v>
                </c:pt>
                <c:pt idx="16">
                  <c:v>7043.3548762999999</c:v>
                </c:pt>
                <c:pt idx="17">
                  <c:v>7968.8010028999997</c:v>
                </c:pt>
                <c:pt idx="18">
                  <c:v>5084.4907452999996</c:v>
                </c:pt>
                <c:pt idx="19">
                  <c:v>7020.3425749099997</c:v>
                </c:pt>
                <c:pt idx="20">
                  <c:v>3817.5987656000002</c:v>
                </c:pt>
                <c:pt idx="21">
                  <c:v>4523.4401479999997</c:v>
                </c:pt>
                <c:pt idx="22">
                  <c:v>4747.4096536999996</c:v>
                </c:pt>
                <c:pt idx="23">
                  <c:v>4157.4015984999996</c:v>
                </c:pt>
                <c:pt idx="24">
                  <c:v>5334.6438801000004</c:v>
                </c:pt>
                <c:pt idx="25">
                  <c:v>4430.7003162000001</c:v>
                </c:pt>
                <c:pt idx="26">
                  <c:v>4029.0454153000001</c:v>
                </c:pt>
                <c:pt idx="27">
                  <c:v>4963.0402403999997</c:v>
                </c:pt>
                <c:pt idx="28">
                  <c:v>7173.1869942000003</c:v>
                </c:pt>
                <c:pt idx="29">
                  <c:v>6253.3215731999999</c:v>
                </c:pt>
                <c:pt idx="30">
                  <c:v>6270.0457555000003</c:v>
                </c:pt>
                <c:pt idx="31">
                  <c:v>4702.7763981999997</c:v>
                </c:pt>
                <c:pt idx="32">
                  <c:v>5633.7603330000002</c:v>
                </c:pt>
                <c:pt idx="33">
                  <c:v>4895.5932872000003</c:v>
                </c:pt>
                <c:pt idx="34">
                  <c:v>4935.0108818999997</c:v>
                </c:pt>
                <c:pt idx="35">
                  <c:v>4809.4719789999999</c:v>
                </c:pt>
                <c:pt idx="36">
                  <c:v>5264.6474987000001</c:v>
                </c:pt>
                <c:pt idx="37">
                  <c:v>4416.1303071000002</c:v>
                </c:pt>
                <c:pt idx="38">
                  <c:v>5640.1439332999998</c:v>
                </c:pt>
                <c:pt idx="39">
                  <c:v>5657.080911</c:v>
                </c:pt>
                <c:pt idx="40">
                  <c:v>4202.3313350999997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8524-4907-9064-E660CED14E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1725696"/>
        <c:axId val="173967616"/>
      </c:lineChart>
      <c:dateAx>
        <c:axId val="181725696"/>
        <c:scaling>
          <c:orientation val="minMax"/>
        </c:scaling>
        <c:delete val="0"/>
        <c:axPos val="b"/>
        <c:numFmt formatCode="[$-1010000]d/m/yy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73967616"/>
        <c:crosses val="autoZero"/>
        <c:auto val="1"/>
        <c:lblOffset val="100"/>
        <c:baseTimeUnit val="days"/>
        <c:majorUnit val="4"/>
        <c:majorTimeUnit val="days"/>
      </c:dateAx>
      <c:valAx>
        <c:axId val="173967616"/>
        <c:scaling>
          <c:orientation val="minMax"/>
          <c:max val="10000"/>
        </c:scaling>
        <c:delete val="0"/>
        <c:axPos val="l"/>
        <c:numFmt formatCode="_-* #,##0\ _₫_-;\-* #,##0\ _₫_-;_-* &quot;-&quot;??\ _₫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81725696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7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0" i="0" u="none" strike="noStrike" kern="1200" spc="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en-US" sz="1000"/>
              <a:t>P/E</a:t>
            </a:r>
          </a:p>
        </c:rich>
      </c:tx>
      <c:layout>
        <c:manualLayout>
          <c:xMode val="edge"/>
          <c:yMode val="edge"/>
          <c:x val="0.47178451178451181"/>
          <c:y val="2.59319242746973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6.1214560301174475E-2"/>
          <c:y val="0.14847222222222223"/>
          <c:w val="0.88760698852037434"/>
          <c:h val="0.75202901720618254"/>
        </c:manualLayout>
      </c:layout>
      <c:lineChart>
        <c:grouping val="standard"/>
        <c:varyColors val="0"/>
        <c:ser>
          <c:idx val="0"/>
          <c:order val="0"/>
          <c:tx>
            <c:strRef>
              <c:f>PE!$B$6</c:f>
              <c:strCache>
                <c:ptCount val="1"/>
                <c:pt idx="0">
                  <c:v>PE_RATIO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PE!$A$7:$A$1006</c:f>
              <c:numCache>
                <c:formatCode>m/d/yyyy</c:formatCode>
                <c:ptCount val="1000"/>
                <c:pt idx="0">
                  <c:v>42548</c:v>
                </c:pt>
                <c:pt idx="1">
                  <c:v>42549</c:v>
                </c:pt>
                <c:pt idx="2">
                  <c:v>42550</c:v>
                </c:pt>
                <c:pt idx="3">
                  <c:v>42551</c:v>
                </c:pt>
                <c:pt idx="4">
                  <c:v>42552</c:v>
                </c:pt>
                <c:pt idx="5">
                  <c:v>42555</c:v>
                </c:pt>
                <c:pt idx="6">
                  <c:v>42556</c:v>
                </c:pt>
                <c:pt idx="7">
                  <c:v>42557</c:v>
                </c:pt>
                <c:pt idx="8">
                  <c:v>42558</c:v>
                </c:pt>
                <c:pt idx="9">
                  <c:v>42559</c:v>
                </c:pt>
                <c:pt idx="10">
                  <c:v>42562</c:v>
                </c:pt>
                <c:pt idx="11">
                  <c:v>42563</c:v>
                </c:pt>
                <c:pt idx="12">
                  <c:v>42564</c:v>
                </c:pt>
                <c:pt idx="13">
                  <c:v>42565</c:v>
                </c:pt>
                <c:pt idx="14">
                  <c:v>42566</c:v>
                </c:pt>
                <c:pt idx="15">
                  <c:v>42569</c:v>
                </c:pt>
                <c:pt idx="16">
                  <c:v>42570</c:v>
                </c:pt>
                <c:pt idx="17">
                  <c:v>42571</c:v>
                </c:pt>
                <c:pt idx="18">
                  <c:v>42572</c:v>
                </c:pt>
                <c:pt idx="19">
                  <c:v>42573</c:v>
                </c:pt>
                <c:pt idx="20">
                  <c:v>42576</c:v>
                </c:pt>
                <c:pt idx="21">
                  <c:v>42577</c:v>
                </c:pt>
                <c:pt idx="22">
                  <c:v>42578</c:v>
                </c:pt>
                <c:pt idx="23">
                  <c:v>42579</c:v>
                </c:pt>
                <c:pt idx="24">
                  <c:v>42580</c:v>
                </c:pt>
                <c:pt idx="25">
                  <c:v>42583</c:v>
                </c:pt>
                <c:pt idx="26">
                  <c:v>42584</c:v>
                </c:pt>
                <c:pt idx="27">
                  <c:v>42585</c:v>
                </c:pt>
                <c:pt idx="28">
                  <c:v>42586</c:v>
                </c:pt>
                <c:pt idx="29">
                  <c:v>42587</c:v>
                </c:pt>
                <c:pt idx="30">
                  <c:v>42590</c:v>
                </c:pt>
                <c:pt idx="31">
                  <c:v>42591</c:v>
                </c:pt>
                <c:pt idx="32">
                  <c:v>42592</c:v>
                </c:pt>
                <c:pt idx="33">
                  <c:v>42593</c:v>
                </c:pt>
                <c:pt idx="34">
                  <c:v>42594</c:v>
                </c:pt>
                <c:pt idx="35">
                  <c:v>42597</c:v>
                </c:pt>
                <c:pt idx="36">
                  <c:v>42598</c:v>
                </c:pt>
                <c:pt idx="37">
                  <c:v>42599</c:v>
                </c:pt>
                <c:pt idx="38">
                  <c:v>42600</c:v>
                </c:pt>
                <c:pt idx="39">
                  <c:v>42601</c:v>
                </c:pt>
                <c:pt idx="40">
                  <c:v>42604</c:v>
                </c:pt>
                <c:pt idx="41">
                  <c:v>42605</c:v>
                </c:pt>
                <c:pt idx="42">
                  <c:v>42606</c:v>
                </c:pt>
                <c:pt idx="43">
                  <c:v>42607</c:v>
                </c:pt>
                <c:pt idx="44">
                  <c:v>42608</c:v>
                </c:pt>
                <c:pt idx="45">
                  <c:v>42611</c:v>
                </c:pt>
                <c:pt idx="46">
                  <c:v>42612</c:v>
                </c:pt>
                <c:pt idx="47">
                  <c:v>42613</c:v>
                </c:pt>
                <c:pt idx="48">
                  <c:v>42614</c:v>
                </c:pt>
                <c:pt idx="49">
                  <c:v>42618</c:v>
                </c:pt>
                <c:pt idx="50">
                  <c:v>42619</c:v>
                </c:pt>
                <c:pt idx="51">
                  <c:v>42620</c:v>
                </c:pt>
                <c:pt idx="52">
                  <c:v>42621</c:v>
                </c:pt>
                <c:pt idx="53">
                  <c:v>42622</c:v>
                </c:pt>
                <c:pt idx="54">
                  <c:v>42625</c:v>
                </c:pt>
                <c:pt idx="55">
                  <c:v>42626</c:v>
                </c:pt>
                <c:pt idx="56">
                  <c:v>42627</c:v>
                </c:pt>
                <c:pt idx="57">
                  <c:v>42628</c:v>
                </c:pt>
                <c:pt idx="58">
                  <c:v>42629</c:v>
                </c:pt>
                <c:pt idx="59">
                  <c:v>42632</c:v>
                </c:pt>
                <c:pt idx="60">
                  <c:v>42633</c:v>
                </c:pt>
                <c:pt idx="61">
                  <c:v>42634</c:v>
                </c:pt>
                <c:pt idx="62">
                  <c:v>42635</c:v>
                </c:pt>
                <c:pt idx="63">
                  <c:v>42636</c:v>
                </c:pt>
                <c:pt idx="64">
                  <c:v>42639</c:v>
                </c:pt>
                <c:pt idx="65">
                  <c:v>42640</c:v>
                </c:pt>
                <c:pt idx="66">
                  <c:v>42641</c:v>
                </c:pt>
                <c:pt idx="67">
                  <c:v>42642</c:v>
                </c:pt>
                <c:pt idx="68">
                  <c:v>42643</c:v>
                </c:pt>
                <c:pt idx="69">
                  <c:v>42646</c:v>
                </c:pt>
                <c:pt idx="70">
                  <c:v>42647</c:v>
                </c:pt>
                <c:pt idx="71">
                  <c:v>42648</c:v>
                </c:pt>
                <c:pt idx="72">
                  <c:v>42649</c:v>
                </c:pt>
                <c:pt idx="73">
                  <c:v>42650</c:v>
                </c:pt>
                <c:pt idx="74">
                  <c:v>42653</c:v>
                </c:pt>
                <c:pt idx="75">
                  <c:v>42654</c:v>
                </c:pt>
                <c:pt idx="76">
                  <c:v>42655</c:v>
                </c:pt>
                <c:pt idx="77">
                  <c:v>42656</c:v>
                </c:pt>
                <c:pt idx="78">
                  <c:v>42657</c:v>
                </c:pt>
                <c:pt idx="79">
                  <c:v>42660</c:v>
                </c:pt>
                <c:pt idx="80">
                  <c:v>42661</c:v>
                </c:pt>
                <c:pt idx="81">
                  <c:v>42662</c:v>
                </c:pt>
                <c:pt idx="82">
                  <c:v>42663</c:v>
                </c:pt>
                <c:pt idx="83">
                  <c:v>42664</c:v>
                </c:pt>
                <c:pt idx="84">
                  <c:v>42667</c:v>
                </c:pt>
                <c:pt idx="85">
                  <c:v>42668</c:v>
                </c:pt>
                <c:pt idx="86">
                  <c:v>42669</c:v>
                </c:pt>
                <c:pt idx="87">
                  <c:v>42670</c:v>
                </c:pt>
                <c:pt idx="88">
                  <c:v>42671</c:v>
                </c:pt>
                <c:pt idx="89">
                  <c:v>42674</c:v>
                </c:pt>
                <c:pt idx="90">
                  <c:v>42675</c:v>
                </c:pt>
                <c:pt idx="91">
                  <c:v>42676</c:v>
                </c:pt>
                <c:pt idx="92">
                  <c:v>42677</c:v>
                </c:pt>
                <c:pt idx="93">
                  <c:v>42678</c:v>
                </c:pt>
                <c:pt idx="94">
                  <c:v>42681</c:v>
                </c:pt>
                <c:pt idx="95">
                  <c:v>42682</c:v>
                </c:pt>
                <c:pt idx="96">
                  <c:v>42683</c:v>
                </c:pt>
                <c:pt idx="97">
                  <c:v>42684</c:v>
                </c:pt>
                <c:pt idx="98">
                  <c:v>42685</c:v>
                </c:pt>
                <c:pt idx="99">
                  <c:v>42688</c:v>
                </c:pt>
                <c:pt idx="100">
                  <c:v>42689</c:v>
                </c:pt>
                <c:pt idx="101">
                  <c:v>42690</c:v>
                </c:pt>
                <c:pt idx="102">
                  <c:v>42691</c:v>
                </c:pt>
                <c:pt idx="103">
                  <c:v>42692</c:v>
                </c:pt>
                <c:pt idx="104">
                  <c:v>42695</c:v>
                </c:pt>
                <c:pt idx="105">
                  <c:v>42696</c:v>
                </c:pt>
                <c:pt idx="106">
                  <c:v>42697</c:v>
                </c:pt>
                <c:pt idx="107">
                  <c:v>42698</c:v>
                </c:pt>
                <c:pt idx="108">
                  <c:v>42699</c:v>
                </c:pt>
                <c:pt idx="109">
                  <c:v>42702</c:v>
                </c:pt>
                <c:pt idx="110">
                  <c:v>42703</c:v>
                </c:pt>
                <c:pt idx="111">
                  <c:v>42704</c:v>
                </c:pt>
                <c:pt idx="112">
                  <c:v>42705</c:v>
                </c:pt>
                <c:pt idx="113">
                  <c:v>42706</c:v>
                </c:pt>
                <c:pt idx="114">
                  <c:v>42709</c:v>
                </c:pt>
                <c:pt idx="115">
                  <c:v>42710</c:v>
                </c:pt>
                <c:pt idx="116">
                  <c:v>42711</c:v>
                </c:pt>
                <c:pt idx="117">
                  <c:v>42712</c:v>
                </c:pt>
                <c:pt idx="118">
                  <c:v>42713</c:v>
                </c:pt>
                <c:pt idx="119">
                  <c:v>42716</c:v>
                </c:pt>
                <c:pt idx="120">
                  <c:v>42717</c:v>
                </c:pt>
                <c:pt idx="121">
                  <c:v>42718</c:v>
                </c:pt>
                <c:pt idx="122">
                  <c:v>42719</c:v>
                </c:pt>
                <c:pt idx="123">
                  <c:v>42720</c:v>
                </c:pt>
                <c:pt idx="124">
                  <c:v>42723</c:v>
                </c:pt>
                <c:pt idx="125">
                  <c:v>42724</c:v>
                </c:pt>
                <c:pt idx="126">
                  <c:v>42725</c:v>
                </c:pt>
                <c:pt idx="127">
                  <c:v>42726</c:v>
                </c:pt>
                <c:pt idx="128">
                  <c:v>42727</c:v>
                </c:pt>
                <c:pt idx="129">
                  <c:v>42730</c:v>
                </c:pt>
                <c:pt idx="130">
                  <c:v>42731</c:v>
                </c:pt>
                <c:pt idx="131">
                  <c:v>42732</c:v>
                </c:pt>
                <c:pt idx="132">
                  <c:v>42733</c:v>
                </c:pt>
                <c:pt idx="133">
                  <c:v>42734</c:v>
                </c:pt>
                <c:pt idx="134">
                  <c:v>42738</c:v>
                </c:pt>
                <c:pt idx="135">
                  <c:v>42739</c:v>
                </c:pt>
                <c:pt idx="136">
                  <c:v>42740</c:v>
                </c:pt>
                <c:pt idx="137">
                  <c:v>42741</c:v>
                </c:pt>
                <c:pt idx="138">
                  <c:v>42744</c:v>
                </c:pt>
                <c:pt idx="139">
                  <c:v>42745</c:v>
                </c:pt>
                <c:pt idx="140">
                  <c:v>42746</c:v>
                </c:pt>
                <c:pt idx="141">
                  <c:v>42747</c:v>
                </c:pt>
                <c:pt idx="142">
                  <c:v>42748</c:v>
                </c:pt>
                <c:pt idx="143">
                  <c:v>42751</c:v>
                </c:pt>
                <c:pt idx="144">
                  <c:v>42752</c:v>
                </c:pt>
                <c:pt idx="145">
                  <c:v>42753</c:v>
                </c:pt>
                <c:pt idx="146">
                  <c:v>42754</c:v>
                </c:pt>
                <c:pt idx="147">
                  <c:v>42755</c:v>
                </c:pt>
                <c:pt idx="148">
                  <c:v>42758</c:v>
                </c:pt>
                <c:pt idx="149">
                  <c:v>42759</c:v>
                </c:pt>
                <c:pt idx="150">
                  <c:v>42760</c:v>
                </c:pt>
                <c:pt idx="151">
                  <c:v>42768</c:v>
                </c:pt>
                <c:pt idx="152">
                  <c:v>42769</c:v>
                </c:pt>
                <c:pt idx="153">
                  <c:v>42772</c:v>
                </c:pt>
                <c:pt idx="154">
                  <c:v>42773</c:v>
                </c:pt>
                <c:pt idx="155">
                  <c:v>42774</c:v>
                </c:pt>
                <c:pt idx="156">
                  <c:v>42775</c:v>
                </c:pt>
                <c:pt idx="157">
                  <c:v>42776</c:v>
                </c:pt>
                <c:pt idx="158">
                  <c:v>42779</c:v>
                </c:pt>
                <c:pt idx="159">
                  <c:v>42780</c:v>
                </c:pt>
                <c:pt idx="160">
                  <c:v>42781</c:v>
                </c:pt>
                <c:pt idx="161">
                  <c:v>42782</c:v>
                </c:pt>
                <c:pt idx="162">
                  <c:v>42783</c:v>
                </c:pt>
                <c:pt idx="163">
                  <c:v>42786</c:v>
                </c:pt>
                <c:pt idx="164">
                  <c:v>42787</c:v>
                </c:pt>
                <c:pt idx="165">
                  <c:v>42788</c:v>
                </c:pt>
                <c:pt idx="166">
                  <c:v>42789</c:v>
                </c:pt>
                <c:pt idx="167">
                  <c:v>42790</c:v>
                </c:pt>
                <c:pt idx="168">
                  <c:v>42793</c:v>
                </c:pt>
                <c:pt idx="169">
                  <c:v>42794</c:v>
                </c:pt>
                <c:pt idx="170">
                  <c:v>42795</c:v>
                </c:pt>
                <c:pt idx="171">
                  <c:v>42796</c:v>
                </c:pt>
                <c:pt idx="172">
                  <c:v>42797</c:v>
                </c:pt>
                <c:pt idx="173">
                  <c:v>42800</c:v>
                </c:pt>
                <c:pt idx="174">
                  <c:v>42801</c:v>
                </c:pt>
                <c:pt idx="175">
                  <c:v>42802</c:v>
                </c:pt>
                <c:pt idx="176">
                  <c:v>42803</c:v>
                </c:pt>
                <c:pt idx="177">
                  <c:v>42804</c:v>
                </c:pt>
                <c:pt idx="178">
                  <c:v>42807</c:v>
                </c:pt>
                <c:pt idx="179">
                  <c:v>42808</c:v>
                </c:pt>
                <c:pt idx="180">
                  <c:v>42809</c:v>
                </c:pt>
                <c:pt idx="181">
                  <c:v>42810</c:v>
                </c:pt>
                <c:pt idx="182">
                  <c:v>42811</c:v>
                </c:pt>
                <c:pt idx="183">
                  <c:v>42814</c:v>
                </c:pt>
                <c:pt idx="184">
                  <c:v>42815</c:v>
                </c:pt>
                <c:pt idx="185">
                  <c:v>42816</c:v>
                </c:pt>
                <c:pt idx="186">
                  <c:v>42817</c:v>
                </c:pt>
                <c:pt idx="187">
                  <c:v>42818</c:v>
                </c:pt>
                <c:pt idx="188">
                  <c:v>42821</c:v>
                </c:pt>
                <c:pt idx="189">
                  <c:v>42822</c:v>
                </c:pt>
                <c:pt idx="190">
                  <c:v>42823</c:v>
                </c:pt>
                <c:pt idx="191">
                  <c:v>42824</c:v>
                </c:pt>
                <c:pt idx="192">
                  <c:v>42825</c:v>
                </c:pt>
                <c:pt idx="193">
                  <c:v>42828</c:v>
                </c:pt>
                <c:pt idx="194">
                  <c:v>42829</c:v>
                </c:pt>
                <c:pt idx="195">
                  <c:v>42830</c:v>
                </c:pt>
                <c:pt idx="196">
                  <c:v>42832</c:v>
                </c:pt>
                <c:pt idx="197">
                  <c:v>42835</c:v>
                </c:pt>
                <c:pt idx="198">
                  <c:v>42836</c:v>
                </c:pt>
                <c:pt idx="199">
                  <c:v>42837</c:v>
                </c:pt>
                <c:pt idx="200">
                  <c:v>42838</c:v>
                </c:pt>
                <c:pt idx="201">
                  <c:v>42839</c:v>
                </c:pt>
                <c:pt idx="202">
                  <c:v>42842</c:v>
                </c:pt>
                <c:pt idx="203">
                  <c:v>42843</c:v>
                </c:pt>
                <c:pt idx="204">
                  <c:v>42844</c:v>
                </c:pt>
                <c:pt idx="205">
                  <c:v>42845</c:v>
                </c:pt>
                <c:pt idx="206">
                  <c:v>42846</c:v>
                </c:pt>
                <c:pt idx="207">
                  <c:v>42849</c:v>
                </c:pt>
                <c:pt idx="208">
                  <c:v>42850</c:v>
                </c:pt>
                <c:pt idx="209">
                  <c:v>42851</c:v>
                </c:pt>
                <c:pt idx="210">
                  <c:v>42852</c:v>
                </c:pt>
                <c:pt idx="211">
                  <c:v>42853</c:v>
                </c:pt>
                <c:pt idx="212">
                  <c:v>42858</c:v>
                </c:pt>
                <c:pt idx="213">
                  <c:v>42859</c:v>
                </c:pt>
                <c:pt idx="214">
                  <c:v>42860</c:v>
                </c:pt>
                <c:pt idx="215">
                  <c:v>42863</c:v>
                </c:pt>
                <c:pt idx="216">
                  <c:v>42864</c:v>
                </c:pt>
                <c:pt idx="217">
                  <c:v>42865</c:v>
                </c:pt>
                <c:pt idx="218">
                  <c:v>42866</c:v>
                </c:pt>
                <c:pt idx="219">
                  <c:v>42867</c:v>
                </c:pt>
                <c:pt idx="220">
                  <c:v>42870</c:v>
                </c:pt>
                <c:pt idx="221">
                  <c:v>42871</c:v>
                </c:pt>
                <c:pt idx="222">
                  <c:v>42872</c:v>
                </c:pt>
                <c:pt idx="223">
                  <c:v>42873</c:v>
                </c:pt>
                <c:pt idx="224">
                  <c:v>42874</c:v>
                </c:pt>
                <c:pt idx="225">
                  <c:v>42877</c:v>
                </c:pt>
                <c:pt idx="226">
                  <c:v>42878</c:v>
                </c:pt>
                <c:pt idx="227">
                  <c:v>42879</c:v>
                </c:pt>
                <c:pt idx="228">
                  <c:v>42880</c:v>
                </c:pt>
                <c:pt idx="229">
                  <c:v>42881</c:v>
                </c:pt>
                <c:pt idx="230">
                  <c:v>42884</c:v>
                </c:pt>
                <c:pt idx="231">
                  <c:v>42885</c:v>
                </c:pt>
                <c:pt idx="232">
                  <c:v>42886</c:v>
                </c:pt>
                <c:pt idx="233">
                  <c:v>42887</c:v>
                </c:pt>
                <c:pt idx="234">
                  <c:v>42888</c:v>
                </c:pt>
                <c:pt idx="235">
                  <c:v>42891</c:v>
                </c:pt>
                <c:pt idx="236">
                  <c:v>42892</c:v>
                </c:pt>
                <c:pt idx="237">
                  <c:v>42893</c:v>
                </c:pt>
                <c:pt idx="238">
                  <c:v>42894</c:v>
                </c:pt>
                <c:pt idx="239">
                  <c:v>42895</c:v>
                </c:pt>
                <c:pt idx="240">
                  <c:v>42898</c:v>
                </c:pt>
                <c:pt idx="241">
                  <c:v>42899</c:v>
                </c:pt>
                <c:pt idx="242">
                  <c:v>42900</c:v>
                </c:pt>
                <c:pt idx="243">
                  <c:v>42901</c:v>
                </c:pt>
                <c:pt idx="244">
                  <c:v>42902</c:v>
                </c:pt>
                <c:pt idx="245">
                  <c:v>42905</c:v>
                </c:pt>
                <c:pt idx="246">
                  <c:v>42906</c:v>
                </c:pt>
                <c:pt idx="247">
                  <c:v>42907</c:v>
                </c:pt>
                <c:pt idx="248">
                  <c:v>42908</c:v>
                </c:pt>
                <c:pt idx="249">
                  <c:v>42909</c:v>
                </c:pt>
                <c:pt idx="250">
                  <c:v>42912</c:v>
                </c:pt>
                <c:pt idx="251">
                  <c:v>42913</c:v>
                </c:pt>
                <c:pt idx="252">
                  <c:v>42914</c:v>
                </c:pt>
                <c:pt idx="253">
                  <c:v>42915</c:v>
                </c:pt>
                <c:pt idx="254">
                  <c:v>42916</c:v>
                </c:pt>
                <c:pt idx="255">
                  <c:v>42919</c:v>
                </c:pt>
                <c:pt idx="256">
                  <c:v>42920</c:v>
                </c:pt>
                <c:pt idx="257">
                  <c:v>42921</c:v>
                </c:pt>
                <c:pt idx="258">
                  <c:v>42922</c:v>
                </c:pt>
                <c:pt idx="259">
                  <c:v>42923</c:v>
                </c:pt>
                <c:pt idx="260">
                  <c:v>42926</c:v>
                </c:pt>
                <c:pt idx="261">
                  <c:v>42927</c:v>
                </c:pt>
                <c:pt idx="262">
                  <c:v>42928</c:v>
                </c:pt>
                <c:pt idx="263">
                  <c:v>42929</c:v>
                </c:pt>
                <c:pt idx="264">
                  <c:v>42930</c:v>
                </c:pt>
                <c:pt idx="265">
                  <c:v>42933</c:v>
                </c:pt>
                <c:pt idx="266">
                  <c:v>42934</c:v>
                </c:pt>
                <c:pt idx="267">
                  <c:v>42935</c:v>
                </c:pt>
                <c:pt idx="268">
                  <c:v>42936</c:v>
                </c:pt>
                <c:pt idx="269">
                  <c:v>42937</c:v>
                </c:pt>
                <c:pt idx="270">
                  <c:v>42940</c:v>
                </c:pt>
                <c:pt idx="271">
                  <c:v>42941</c:v>
                </c:pt>
                <c:pt idx="272">
                  <c:v>42942</c:v>
                </c:pt>
                <c:pt idx="273">
                  <c:v>42943</c:v>
                </c:pt>
                <c:pt idx="274">
                  <c:v>42944</c:v>
                </c:pt>
                <c:pt idx="275">
                  <c:v>42947</c:v>
                </c:pt>
                <c:pt idx="276">
                  <c:v>42948</c:v>
                </c:pt>
                <c:pt idx="277">
                  <c:v>42949</c:v>
                </c:pt>
                <c:pt idx="278">
                  <c:v>42950</c:v>
                </c:pt>
                <c:pt idx="279">
                  <c:v>42951</c:v>
                </c:pt>
                <c:pt idx="280">
                  <c:v>42954</c:v>
                </c:pt>
                <c:pt idx="281">
                  <c:v>42955</c:v>
                </c:pt>
                <c:pt idx="282">
                  <c:v>42956</c:v>
                </c:pt>
                <c:pt idx="283">
                  <c:v>42957</c:v>
                </c:pt>
                <c:pt idx="284">
                  <c:v>42958</c:v>
                </c:pt>
                <c:pt idx="285">
                  <c:v>42961</c:v>
                </c:pt>
                <c:pt idx="286">
                  <c:v>42962</c:v>
                </c:pt>
                <c:pt idx="287">
                  <c:v>42963</c:v>
                </c:pt>
                <c:pt idx="288">
                  <c:v>42964</c:v>
                </c:pt>
                <c:pt idx="289">
                  <c:v>42965</c:v>
                </c:pt>
                <c:pt idx="290">
                  <c:v>42968</c:v>
                </c:pt>
                <c:pt idx="291">
                  <c:v>42969</c:v>
                </c:pt>
                <c:pt idx="292">
                  <c:v>42970</c:v>
                </c:pt>
                <c:pt idx="293">
                  <c:v>42971</c:v>
                </c:pt>
                <c:pt idx="294">
                  <c:v>42972</c:v>
                </c:pt>
                <c:pt idx="295">
                  <c:v>42975</c:v>
                </c:pt>
                <c:pt idx="296">
                  <c:v>42976</c:v>
                </c:pt>
                <c:pt idx="297">
                  <c:v>42977</c:v>
                </c:pt>
                <c:pt idx="298">
                  <c:v>42978</c:v>
                </c:pt>
                <c:pt idx="299">
                  <c:v>42979</c:v>
                </c:pt>
                <c:pt idx="300">
                  <c:v>42983</c:v>
                </c:pt>
                <c:pt idx="301">
                  <c:v>42984</c:v>
                </c:pt>
                <c:pt idx="302">
                  <c:v>42985</c:v>
                </c:pt>
                <c:pt idx="303">
                  <c:v>42986</c:v>
                </c:pt>
                <c:pt idx="304">
                  <c:v>42989</c:v>
                </c:pt>
                <c:pt idx="305">
                  <c:v>42990</c:v>
                </c:pt>
                <c:pt idx="306">
                  <c:v>42991</c:v>
                </c:pt>
                <c:pt idx="307">
                  <c:v>42992</c:v>
                </c:pt>
                <c:pt idx="308">
                  <c:v>42993</c:v>
                </c:pt>
                <c:pt idx="309">
                  <c:v>42996</c:v>
                </c:pt>
                <c:pt idx="310">
                  <c:v>42997</c:v>
                </c:pt>
                <c:pt idx="311">
                  <c:v>42998</c:v>
                </c:pt>
                <c:pt idx="312">
                  <c:v>42999</c:v>
                </c:pt>
                <c:pt idx="313">
                  <c:v>43000</c:v>
                </c:pt>
                <c:pt idx="314">
                  <c:v>43003</c:v>
                </c:pt>
                <c:pt idx="315">
                  <c:v>43004</c:v>
                </c:pt>
                <c:pt idx="316">
                  <c:v>43005</c:v>
                </c:pt>
                <c:pt idx="317">
                  <c:v>43006</c:v>
                </c:pt>
                <c:pt idx="318">
                  <c:v>43007</c:v>
                </c:pt>
                <c:pt idx="319">
                  <c:v>43010</c:v>
                </c:pt>
                <c:pt idx="320">
                  <c:v>43011</c:v>
                </c:pt>
                <c:pt idx="321">
                  <c:v>43012</c:v>
                </c:pt>
                <c:pt idx="322">
                  <c:v>43013</c:v>
                </c:pt>
                <c:pt idx="323">
                  <c:v>43014</c:v>
                </c:pt>
                <c:pt idx="324">
                  <c:v>43017</c:v>
                </c:pt>
                <c:pt idx="325">
                  <c:v>43018</c:v>
                </c:pt>
                <c:pt idx="326">
                  <c:v>43019</c:v>
                </c:pt>
                <c:pt idx="327">
                  <c:v>43020</c:v>
                </c:pt>
                <c:pt idx="328">
                  <c:v>43021</c:v>
                </c:pt>
                <c:pt idx="329">
                  <c:v>43024</c:v>
                </c:pt>
                <c:pt idx="330">
                  <c:v>43025</c:v>
                </c:pt>
                <c:pt idx="331">
                  <c:v>43026</c:v>
                </c:pt>
                <c:pt idx="332">
                  <c:v>43027</c:v>
                </c:pt>
                <c:pt idx="333">
                  <c:v>43028</c:v>
                </c:pt>
                <c:pt idx="334">
                  <c:v>43031</c:v>
                </c:pt>
                <c:pt idx="335">
                  <c:v>43032</c:v>
                </c:pt>
                <c:pt idx="336">
                  <c:v>43033</c:v>
                </c:pt>
                <c:pt idx="337">
                  <c:v>43034</c:v>
                </c:pt>
                <c:pt idx="338">
                  <c:v>43035</c:v>
                </c:pt>
                <c:pt idx="339">
                  <c:v>43038</c:v>
                </c:pt>
                <c:pt idx="340">
                  <c:v>43039</c:v>
                </c:pt>
                <c:pt idx="341">
                  <c:v>43040</c:v>
                </c:pt>
                <c:pt idx="342">
                  <c:v>43041</c:v>
                </c:pt>
                <c:pt idx="343">
                  <c:v>43042</c:v>
                </c:pt>
                <c:pt idx="344">
                  <c:v>43045</c:v>
                </c:pt>
                <c:pt idx="345">
                  <c:v>43046</c:v>
                </c:pt>
                <c:pt idx="346">
                  <c:v>43047</c:v>
                </c:pt>
                <c:pt idx="347">
                  <c:v>43048</c:v>
                </c:pt>
                <c:pt idx="348">
                  <c:v>43049</c:v>
                </c:pt>
                <c:pt idx="349">
                  <c:v>43052</c:v>
                </c:pt>
                <c:pt idx="350">
                  <c:v>43053</c:v>
                </c:pt>
                <c:pt idx="351">
                  <c:v>43054</c:v>
                </c:pt>
                <c:pt idx="352">
                  <c:v>43055</c:v>
                </c:pt>
                <c:pt idx="353">
                  <c:v>43056</c:v>
                </c:pt>
                <c:pt idx="354">
                  <c:v>43059</c:v>
                </c:pt>
                <c:pt idx="355">
                  <c:v>43060</c:v>
                </c:pt>
                <c:pt idx="356">
                  <c:v>43061</c:v>
                </c:pt>
                <c:pt idx="357">
                  <c:v>43062</c:v>
                </c:pt>
                <c:pt idx="358">
                  <c:v>43063</c:v>
                </c:pt>
                <c:pt idx="359">
                  <c:v>43066</c:v>
                </c:pt>
                <c:pt idx="360">
                  <c:v>43067</c:v>
                </c:pt>
                <c:pt idx="361">
                  <c:v>43068</c:v>
                </c:pt>
                <c:pt idx="362">
                  <c:v>43069</c:v>
                </c:pt>
                <c:pt idx="363">
                  <c:v>43070</c:v>
                </c:pt>
                <c:pt idx="364">
                  <c:v>43073</c:v>
                </c:pt>
                <c:pt idx="365">
                  <c:v>43074</c:v>
                </c:pt>
                <c:pt idx="366">
                  <c:v>43075</c:v>
                </c:pt>
                <c:pt idx="367">
                  <c:v>43076</c:v>
                </c:pt>
                <c:pt idx="368">
                  <c:v>43077</c:v>
                </c:pt>
                <c:pt idx="369">
                  <c:v>43080</c:v>
                </c:pt>
                <c:pt idx="370">
                  <c:v>43081</c:v>
                </c:pt>
                <c:pt idx="371">
                  <c:v>43082</c:v>
                </c:pt>
                <c:pt idx="372">
                  <c:v>43083</c:v>
                </c:pt>
                <c:pt idx="373">
                  <c:v>43084</c:v>
                </c:pt>
                <c:pt idx="374">
                  <c:v>43087</c:v>
                </c:pt>
                <c:pt idx="375">
                  <c:v>43088</c:v>
                </c:pt>
                <c:pt idx="376">
                  <c:v>43089</c:v>
                </c:pt>
                <c:pt idx="377">
                  <c:v>43090</c:v>
                </c:pt>
                <c:pt idx="378">
                  <c:v>43091</c:v>
                </c:pt>
                <c:pt idx="379">
                  <c:v>43094</c:v>
                </c:pt>
                <c:pt idx="380">
                  <c:v>43095</c:v>
                </c:pt>
                <c:pt idx="381">
                  <c:v>43096</c:v>
                </c:pt>
                <c:pt idx="382">
                  <c:v>43097</c:v>
                </c:pt>
                <c:pt idx="383">
                  <c:v>43098</c:v>
                </c:pt>
                <c:pt idx="384">
                  <c:v>43102</c:v>
                </c:pt>
                <c:pt idx="385">
                  <c:v>43103</c:v>
                </c:pt>
                <c:pt idx="386">
                  <c:v>43104</c:v>
                </c:pt>
                <c:pt idx="387">
                  <c:v>43105</c:v>
                </c:pt>
                <c:pt idx="388">
                  <c:v>43108</c:v>
                </c:pt>
                <c:pt idx="389">
                  <c:v>43109</c:v>
                </c:pt>
                <c:pt idx="390">
                  <c:v>43110</c:v>
                </c:pt>
                <c:pt idx="391">
                  <c:v>43111</c:v>
                </c:pt>
                <c:pt idx="392">
                  <c:v>43112</c:v>
                </c:pt>
                <c:pt idx="393">
                  <c:v>43115</c:v>
                </c:pt>
                <c:pt idx="394">
                  <c:v>43116</c:v>
                </c:pt>
                <c:pt idx="395">
                  <c:v>43117</c:v>
                </c:pt>
                <c:pt idx="396">
                  <c:v>43118</c:v>
                </c:pt>
                <c:pt idx="397">
                  <c:v>43119</c:v>
                </c:pt>
                <c:pt idx="398">
                  <c:v>43122</c:v>
                </c:pt>
                <c:pt idx="399">
                  <c:v>43125</c:v>
                </c:pt>
                <c:pt idx="400">
                  <c:v>43126</c:v>
                </c:pt>
                <c:pt idx="401">
                  <c:v>43129</c:v>
                </c:pt>
                <c:pt idx="402">
                  <c:v>43130</c:v>
                </c:pt>
                <c:pt idx="403">
                  <c:v>43131</c:v>
                </c:pt>
                <c:pt idx="404">
                  <c:v>43132</c:v>
                </c:pt>
                <c:pt idx="405">
                  <c:v>43133</c:v>
                </c:pt>
                <c:pt idx="406">
                  <c:v>43136</c:v>
                </c:pt>
                <c:pt idx="407">
                  <c:v>43137</c:v>
                </c:pt>
                <c:pt idx="408">
                  <c:v>43138</c:v>
                </c:pt>
                <c:pt idx="409">
                  <c:v>43139</c:v>
                </c:pt>
                <c:pt idx="410">
                  <c:v>43140</c:v>
                </c:pt>
                <c:pt idx="411">
                  <c:v>43143</c:v>
                </c:pt>
                <c:pt idx="412">
                  <c:v>43144</c:v>
                </c:pt>
                <c:pt idx="413">
                  <c:v>43152</c:v>
                </c:pt>
                <c:pt idx="414">
                  <c:v>43153</c:v>
                </c:pt>
                <c:pt idx="415">
                  <c:v>43154</c:v>
                </c:pt>
                <c:pt idx="416">
                  <c:v>43157</c:v>
                </c:pt>
                <c:pt idx="417">
                  <c:v>43158</c:v>
                </c:pt>
                <c:pt idx="418">
                  <c:v>43159</c:v>
                </c:pt>
                <c:pt idx="419">
                  <c:v>43160</c:v>
                </c:pt>
                <c:pt idx="420">
                  <c:v>43161</c:v>
                </c:pt>
                <c:pt idx="421">
                  <c:v>43164</c:v>
                </c:pt>
                <c:pt idx="422">
                  <c:v>43165</c:v>
                </c:pt>
                <c:pt idx="423">
                  <c:v>43166</c:v>
                </c:pt>
                <c:pt idx="424">
                  <c:v>43167</c:v>
                </c:pt>
                <c:pt idx="425">
                  <c:v>43168</c:v>
                </c:pt>
                <c:pt idx="426">
                  <c:v>43171</c:v>
                </c:pt>
                <c:pt idx="427">
                  <c:v>43172</c:v>
                </c:pt>
                <c:pt idx="428">
                  <c:v>43173</c:v>
                </c:pt>
                <c:pt idx="429">
                  <c:v>43174</c:v>
                </c:pt>
                <c:pt idx="430">
                  <c:v>43175</c:v>
                </c:pt>
                <c:pt idx="431">
                  <c:v>43178</c:v>
                </c:pt>
                <c:pt idx="432">
                  <c:v>43179</c:v>
                </c:pt>
                <c:pt idx="433">
                  <c:v>43180</c:v>
                </c:pt>
                <c:pt idx="434">
                  <c:v>43181</c:v>
                </c:pt>
                <c:pt idx="435">
                  <c:v>43182</c:v>
                </c:pt>
                <c:pt idx="436">
                  <c:v>43185</c:v>
                </c:pt>
                <c:pt idx="437">
                  <c:v>43186</c:v>
                </c:pt>
                <c:pt idx="438">
                  <c:v>43187</c:v>
                </c:pt>
                <c:pt idx="439">
                  <c:v>43188</c:v>
                </c:pt>
                <c:pt idx="440">
                  <c:v>43189</c:v>
                </c:pt>
                <c:pt idx="441">
                  <c:v>43192</c:v>
                </c:pt>
                <c:pt idx="442">
                  <c:v>43193</c:v>
                </c:pt>
                <c:pt idx="443">
                  <c:v>43194</c:v>
                </c:pt>
                <c:pt idx="444">
                  <c:v>43195</c:v>
                </c:pt>
                <c:pt idx="445">
                  <c:v>43196</c:v>
                </c:pt>
                <c:pt idx="446">
                  <c:v>43199</c:v>
                </c:pt>
                <c:pt idx="447">
                  <c:v>43200</c:v>
                </c:pt>
                <c:pt idx="448">
                  <c:v>43201</c:v>
                </c:pt>
                <c:pt idx="449">
                  <c:v>43202</c:v>
                </c:pt>
                <c:pt idx="450">
                  <c:v>43203</c:v>
                </c:pt>
                <c:pt idx="451">
                  <c:v>43206</c:v>
                </c:pt>
                <c:pt idx="452">
                  <c:v>43207</c:v>
                </c:pt>
                <c:pt idx="453">
                  <c:v>43208</c:v>
                </c:pt>
                <c:pt idx="454">
                  <c:v>43209</c:v>
                </c:pt>
                <c:pt idx="455">
                  <c:v>43210</c:v>
                </c:pt>
                <c:pt idx="456">
                  <c:v>43213</c:v>
                </c:pt>
                <c:pt idx="457">
                  <c:v>43214</c:v>
                </c:pt>
                <c:pt idx="458">
                  <c:v>43216</c:v>
                </c:pt>
                <c:pt idx="459">
                  <c:v>43217</c:v>
                </c:pt>
                <c:pt idx="460">
                  <c:v>43222</c:v>
                </c:pt>
                <c:pt idx="461">
                  <c:v>43223</c:v>
                </c:pt>
                <c:pt idx="462">
                  <c:v>43224</c:v>
                </c:pt>
                <c:pt idx="463">
                  <c:v>43227</c:v>
                </c:pt>
                <c:pt idx="464">
                  <c:v>43228</c:v>
                </c:pt>
                <c:pt idx="465">
                  <c:v>43229</c:v>
                </c:pt>
                <c:pt idx="466">
                  <c:v>43230</c:v>
                </c:pt>
                <c:pt idx="467">
                  <c:v>43231</c:v>
                </c:pt>
                <c:pt idx="468">
                  <c:v>43234</c:v>
                </c:pt>
                <c:pt idx="469">
                  <c:v>43235</c:v>
                </c:pt>
                <c:pt idx="470">
                  <c:v>43236</c:v>
                </c:pt>
                <c:pt idx="471">
                  <c:v>43237</c:v>
                </c:pt>
                <c:pt idx="472">
                  <c:v>43238</c:v>
                </c:pt>
                <c:pt idx="473">
                  <c:v>43241</c:v>
                </c:pt>
                <c:pt idx="474">
                  <c:v>43242</c:v>
                </c:pt>
                <c:pt idx="475">
                  <c:v>43243</c:v>
                </c:pt>
                <c:pt idx="476">
                  <c:v>43244</c:v>
                </c:pt>
                <c:pt idx="477">
                  <c:v>43245</c:v>
                </c:pt>
                <c:pt idx="478">
                  <c:v>43248</c:v>
                </c:pt>
                <c:pt idx="479">
                  <c:v>43249</c:v>
                </c:pt>
                <c:pt idx="480">
                  <c:v>43250</c:v>
                </c:pt>
                <c:pt idx="481">
                  <c:v>43251</c:v>
                </c:pt>
                <c:pt idx="482">
                  <c:v>43252</c:v>
                </c:pt>
                <c:pt idx="483">
                  <c:v>43255</c:v>
                </c:pt>
                <c:pt idx="484">
                  <c:v>43256</c:v>
                </c:pt>
                <c:pt idx="485">
                  <c:v>43257</c:v>
                </c:pt>
                <c:pt idx="486">
                  <c:v>43258</c:v>
                </c:pt>
                <c:pt idx="487">
                  <c:v>43259</c:v>
                </c:pt>
                <c:pt idx="488">
                  <c:v>43262</c:v>
                </c:pt>
                <c:pt idx="489">
                  <c:v>43263</c:v>
                </c:pt>
                <c:pt idx="490">
                  <c:v>43264</c:v>
                </c:pt>
                <c:pt idx="491">
                  <c:v>43265</c:v>
                </c:pt>
                <c:pt idx="492">
                  <c:v>43266</c:v>
                </c:pt>
                <c:pt idx="493">
                  <c:v>43269</c:v>
                </c:pt>
                <c:pt idx="494">
                  <c:v>43270</c:v>
                </c:pt>
                <c:pt idx="495">
                  <c:v>43271</c:v>
                </c:pt>
                <c:pt idx="496">
                  <c:v>43272</c:v>
                </c:pt>
                <c:pt idx="497">
                  <c:v>43273</c:v>
                </c:pt>
                <c:pt idx="498">
                  <c:v>43276</c:v>
                </c:pt>
                <c:pt idx="499">
                  <c:v>43277</c:v>
                </c:pt>
                <c:pt idx="500">
                  <c:v>43278</c:v>
                </c:pt>
                <c:pt idx="501">
                  <c:v>43279</c:v>
                </c:pt>
                <c:pt idx="502">
                  <c:v>43280</c:v>
                </c:pt>
                <c:pt idx="503">
                  <c:v>43283</c:v>
                </c:pt>
                <c:pt idx="504">
                  <c:v>43284</c:v>
                </c:pt>
                <c:pt idx="505">
                  <c:v>43285</c:v>
                </c:pt>
                <c:pt idx="506">
                  <c:v>43286</c:v>
                </c:pt>
                <c:pt idx="507">
                  <c:v>43287</c:v>
                </c:pt>
                <c:pt idx="508">
                  <c:v>43290</c:v>
                </c:pt>
                <c:pt idx="509">
                  <c:v>43291</c:v>
                </c:pt>
                <c:pt idx="510">
                  <c:v>43292</c:v>
                </c:pt>
                <c:pt idx="511">
                  <c:v>43293</c:v>
                </c:pt>
                <c:pt idx="512">
                  <c:v>43294</c:v>
                </c:pt>
                <c:pt idx="513">
                  <c:v>43297</c:v>
                </c:pt>
                <c:pt idx="514">
                  <c:v>43298</c:v>
                </c:pt>
                <c:pt idx="515">
                  <c:v>43299</c:v>
                </c:pt>
                <c:pt idx="516">
                  <c:v>43300</c:v>
                </c:pt>
                <c:pt idx="517">
                  <c:v>43301</c:v>
                </c:pt>
                <c:pt idx="518">
                  <c:v>43304</c:v>
                </c:pt>
                <c:pt idx="519">
                  <c:v>43305</c:v>
                </c:pt>
                <c:pt idx="520">
                  <c:v>43306</c:v>
                </c:pt>
                <c:pt idx="521">
                  <c:v>43307</c:v>
                </c:pt>
                <c:pt idx="522">
                  <c:v>43308</c:v>
                </c:pt>
                <c:pt idx="523">
                  <c:v>43311</c:v>
                </c:pt>
                <c:pt idx="524">
                  <c:v>43312</c:v>
                </c:pt>
                <c:pt idx="525">
                  <c:v>43313</c:v>
                </c:pt>
                <c:pt idx="526">
                  <c:v>43314</c:v>
                </c:pt>
                <c:pt idx="527">
                  <c:v>43315</c:v>
                </c:pt>
                <c:pt idx="528">
                  <c:v>43318</c:v>
                </c:pt>
                <c:pt idx="529">
                  <c:v>43319</c:v>
                </c:pt>
                <c:pt idx="530">
                  <c:v>43320</c:v>
                </c:pt>
                <c:pt idx="531">
                  <c:v>43321</c:v>
                </c:pt>
                <c:pt idx="532">
                  <c:v>43322</c:v>
                </c:pt>
                <c:pt idx="533">
                  <c:v>43325</c:v>
                </c:pt>
                <c:pt idx="534">
                  <c:v>43326</c:v>
                </c:pt>
                <c:pt idx="535">
                  <c:v>43327</c:v>
                </c:pt>
                <c:pt idx="536">
                  <c:v>43328</c:v>
                </c:pt>
                <c:pt idx="537">
                  <c:v>43329</c:v>
                </c:pt>
                <c:pt idx="538">
                  <c:v>43332</c:v>
                </c:pt>
                <c:pt idx="539">
                  <c:v>43333</c:v>
                </c:pt>
                <c:pt idx="540">
                  <c:v>43334</c:v>
                </c:pt>
                <c:pt idx="541">
                  <c:v>43335</c:v>
                </c:pt>
                <c:pt idx="542">
                  <c:v>43336</c:v>
                </c:pt>
                <c:pt idx="543">
                  <c:v>43339</c:v>
                </c:pt>
                <c:pt idx="544">
                  <c:v>43340</c:v>
                </c:pt>
                <c:pt idx="545">
                  <c:v>43341</c:v>
                </c:pt>
                <c:pt idx="546">
                  <c:v>43342</c:v>
                </c:pt>
                <c:pt idx="547">
                  <c:v>43343</c:v>
                </c:pt>
                <c:pt idx="548">
                  <c:v>43347</c:v>
                </c:pt>
                <c:pt idx="549">
                  <c:v>43348</c:v>
                </c:pt>
                <c:pt idx="550">
                  <c:v>43349</c:v>
                </c:pt>
                <c:pt idx="551">
                  <c:v>43350</c:v>
                </c:pt>
                <c:pt idx="552">
                  <c:v>43353</c:v>
                </c:pt>
                <c:pt idx="553">
                  <c:v>43354</c:v>
                </c:pt>
                <c:pt idx="554">
                  <c:v>43355</c:v>
                </c:pt>
                <c:pt idx="555">
                  <c:v>43356</c:v>
                </c:pt>
                <c:pt idx="556">
                  <c:v>43357</c:v>
                </c:pt>
                <c:pt idx="557">
                  <c:v>43360</c:v>
                </c:pt>
                <c:pt idx="558">
                  <c:v>43361</c:v>
                </c:pt>
                <c:pt idx="559">
                  <c:v>43362</c:v>
                </c:pt>
                <c:pt idx="560">
                  <c:v>43363</c:v>
                </c:pt>
                <c:pt idx="561">
                  <c:v>43364</c:v>
                </c:pt>
                <c:pt idx="562">
                  <c:v>43367</c:v>
                </c:pt>
                <c:pt idx="563">
                  <c:v>43368</c:v>
                </c:pt>
                <c:pt idx="564">
                  <c:v>43369</c:v>
                </c:pt>
                <c:pt idx="565">
                  <c:v>43370</c:v>
                </c:pt>
                <c:pt idx="566">
                  <c:v>43371</c:v>
                </c:pt>
                <c:pt idx="567">
                  <c:v>43374</c:v>
                </c:pt>
                <c:pt idx="568">
                  <c:v>43375</c:v>
                </c:pt>
                <c:pt idx="569">
                  <c:v>43376</c:v>
                </c:pt>
                <c:pt idx="570">
                  <c:v>43377</c:v>
                </c:pt>
                <c:pt idx="571">
                  <c:v>43378</c:v>
                </c:pt>
                <c:pt idx="572">
                  <c:v>43381</c:v>
                </c:pt>
                <c:pt idx="573">
                  <c:v>43382</c:v>
                </c:pt>
                <c:pt idx="574">
                  <c:v>43383</c:v>
                </c:pt>
                <c:pt idx="575">
                  <c:v>43384</c:v>
                </c:pt>
                <c:pt idx="576">
                  <c:v>43385</c:v>
                </c:pt>
                <c:pt idx="577">
                  <c:v>43388</c:v>
                </c:pt>
                <c:pt idx="578">
                  <c:v>43389</c:v>
                </c:pt>
                <c:pt idx="579">
                  <c:v>43390</c:v>
                </c:pt>
                <c:pt idx="580">
                  <c:v>43391</c:v>
                </c:pt>
                <c:pt idx="581">
                  <c:v>43392</c:v>
                </c:pt>
                <c:pt idx="582">
                  <c:v>43395</c:v>
                </c:pt>
                <c:pt idx="583">
                  <c:v>43396</c:v>
                </c:pt>
                <c:pt idx="584">
                  <c:v>43397</c:v>
                </c:pt>
                <c:pt idx="585">
                  <c:v>43398</c:v>
                </c:pt>
                <c:pt idx="586">
                  <c:v>43399</c:v>
                </c:pt>
                <c:pt idx="587">
                  <c:v>43402</c:v>
                </c:pt>
                <c:pt idx="588">
                  <c:v>43403</c:v>
                </c:pt>
                <c:pt idx="589">
                  <c:v>43404</c:v>
                </c:pt>
                <c:pt idx="590">
                  <c:v>43405</c:v>
                </c:pt>
                <c:pt idx="591">
                  <c:v>43406</c:v>
                </c:pt>
                <c:pt idx="592">
                  <c:v>43409</c:v>
                </c:pt>
                <c:pt idx="593">
                  <c:v>43410</c:v>
                </c:pt>
                <c:pt idx="594">
                  <c:v>43411</c:v>
                </c:pt>
                <c:pt idx="595">
                  <c:v>43412</c:v>
                </c:pt>
                <c:pt idx="596">
                  <c:v>43413</c:v>
                </c:pt>
                <c:pt idx="597">
                  <c:v>43416</c:v>
                </c:pt>
                <c:pt idx="598">
                  <c:v>43417</c:v>
                </c:pt>
                <c:pt idx="599">
                  <c:v>43418</c:v>
                </c:pt>
                <c:pt idx="600">
                  <c:v>43419</c:v>
                </c:pt>
                <c:pt idx="601">
                  <c:v>43420</c:v>
                </c:pt>
                <c:pt idx="602">
                  <c:v>43423</c:v>
                </c:pt>
                <c:pt idx="603">
                  <c:v>43424</c:v>
                </c:pt>
                <c:pt idx="604">
                  <c:v>43425</c:v>
                </c:pt>
                <c:pt idx="605">
                  <c:v>43426</c:v>
                </c:pt>
                <c:pt idx="606">
                  <c:v>43427</c:v>
                </c:pt>
                <c:pt idx="607">
                  <c:v>43430</c:v>
                </c:pt>
                <c:pt idx="608">
                  <c:v>43431</c:v>
                </c:pt>
                <c:pt idx="609">
                  <c:v>43432</c:v>
                </c:pt>
                <c:pt idx="610">
                  <c:v>43433</c:v>
                </c:pt>
                <c:pt idx="611">
                  <c:v>43434</c:v>
                </c:pt>
                <c:pt idx="612">
                  <c:v>43437</c:v>
                </c:pt>
                <c:pt idx="613">
                  <c:v>43438</c:v>
                </c:pt>
                <c:pt idx="614">
                  <c:v>43439</c:v>
                </c:pt>
                <c:pt idx="615">
                  <c:v>43440</c:v>
                </c:pt>
                <c:pt idx="616">
                  <c:v>43441</c:v>
                </c:pt>
                <c:pt idx="617">
                  <c:v>43444</c:v>
                </c:pt>
                <c:pt idx="618">
                  <c:v>43445</c:v>
                </c:pt>
                <c:pt idx="619">
                  <c:v>43446</c:v>
                </c:pt>
                <c:pt idx="620">
                  <c:v>43447</c:v>
                </c:pt>
                <c:pt idx="621">
                  <c:v>43448</c:v>
                </c:pt>
                <c:pt idx="622">
                  <c:v>43451</c:v>
                </c:pt>
                <c:pt idx="623">
                  <c:v>43452</c:v>
                </c:pt>
                <c:pt idx="624">
                  <c:v>43453</c:v>
                </c:pt>
                <c:pt idx="625">
                  <c:v>43454</c:v>
                </c:pt>
                <c:pt idx="626">
                  <c:v>43455</c:v>
                </c:pt>
                <c:pt idx="627">
                  <c:v>43458</c:v>
                </c:pt>
                <c:pt idx="628">
                  <c:v>43459</c:v>
                </c:pt>
                <c:pt idx="629">
                  <c:v>43460</c:v>
                </c:pt>
                <c:pt idx="630">
                  <c:v>43461</c:v>
                </c:pt>
                <c:pt idx="631">
                  <c:v>43462</c:v>
                </c:pt>
                <c:pt idx="632">
                  <c:v>43467</c:v>
                </c:pt>
                <c:pt idx="633">
                  <c:v>43468</c:v>
                </c:pt>
                <c:pt idx="634">
                  <c:v>43469</c:v>
                </c:pt>
                <c:pt idx="635">
                  <c:v>43472</c:v>
                </c:pt>
                <c:pt idx="636">
                  <c:v>43473</c:v>
                </c:pt>
                <c:pt idx="637">
                  <c:v>43474</c:v>
                </c:pt>
                <c:pt idx="638">
                  <c:v>43475</c:v>
                </c:pt>
                <c:pt idx="639">
                  <c:v>43476</c:v>
                </c:pt>
                <c:pt idx="640">
                  <c:v>43479</c:v>
                </c:pt>
                <c:pt idx="641">
                  <c:v>43480</c:v>
                </c:pt>
                <c:pt idx="642">
                  <c:v>43481</c:v>
                </c:pt>
                <c:pt idx="643">
                  <c:v>43482</c:v>
                </c:pt>
                <c:pt idx="644">
                  <c:v>43483</c:v>
                </c:pt>
                <c:pt idx="645">
                  <c:v>43486</c:v>
                </c:pt>
                <c:pt idx="646">
                  <c:v>43487</c:v>
                </c:pt>
                <c:pt idx="647">
                  <c:v>43488</c:v>
                </c:pt>
                <c:pt idx="648">
                  <c:v>43489</c:v>
                </c:pt>
                <c:pt idx="649">
                  <c:v>43490</c:v>
                </c:pt>
                <c:pt idx="650">
                  <c:v>43493</c:v>
                </c:pt>
                <c:pt idx="651">
                  <c:v>43494</c:v>
                </c:pt>
                <c:pt idx="652">
                  <c:v>43495</c:v>
                </c:pt>
                <c:pt idx="653">
                  <c:v>43496</c:v>
                </c:pt>
                <c:pt idx="654">
                  <c:v>43497</c:v>
                </c:pt>
                <c:pt idx="655">
                  <c:v>43507</c:v>
                </c:pt>
                <c:pt idx="656">
                  <c:v>43508</c:v>
                </c:pt>
                <c:pt idx="657">
                  <c:v>43509</c:v>
                </c:pt>
                <c:pt idx="658">
                  <c:v>43510</c:v>
                </c:pt>
                <c:pt idx="659">
                  <c:v>43511</c:v>
                </c:pt>
                <c:pt idx="660">
                  <c:v>43514</c:v>
                </c:pt>
                <c:pt idx="661">
                  <c:v>43515</c:v>
                </c:pt>
                <c:pt idx="662">
                  <c:v>43516</c:v>
                </c:pt>
                <c:pt idx="663">
                  <c:v>43517</c:v>
                </c:pt>
                <c:pt idx="664">
                  <c:v>43518</c:v>
                </c:pt>
                <c:pt idx="665">
                  <c:v>43521</c:v>
                </c:pt>
                <c:pt idx="666">
                  <c:v>43522</c:v>
                </c:pt>
                <c:pt idx="667">
                  <c:v>43523</c:v>
                </c:pt>
                <c:pt idx="668">
                  <c:v>43524</c:v>
                </c:pt>
                <c:pt idx="669">
                  <c:v>43525</c:v>
                </c:pt>
                <c:pt idx="670">
                  <c:v>43528</c:v>
                </c:pt>
                <c:pt idx="671">
                  <c:v>43529</c:v>
                </c:pt>
                <c:pt idx="672">
                  <c:v>43530</c:v>
                </c:pt>
                <c:pt idx="673">
                  <c:v>43531</c:v>
                </c:pt>
                <c:pt idx="674">
                  <c:v>43532</c:v>
                </c:pt>
                <c:pt idx="675">
                  <c:v>43535</c:v>
                </c:pt>
                <c:pt idx="676">
                  <c:v>43536</c:v>
                </c:pt>
                <c:pt idx="677">
                  <c:v>43537</c:v>
                </c:pt>
                <c:pt idx="678">
                  <c:v>43538</c:v>
                </c:pt>
                <c:pt idx="679">
                  <c:v>43539</c:v>
                </c:pt>
                <c:pt idx="680">
                  <c:v>43542</c:v>
                </c:pt>
                <c:pt idx="681">
                  <c:v>43543</c:v>
                </c:pt>
                <c:pt idx="682">
                  <c:v>43544</c:v>
                </c:pt>
                <c:pt idx="683">
                  <c:v>43545</c:v>
                </c:pt>
                <c:pt idx="684">
                  <c:v>43546</c:v>
                </c:pt>
                <c:pt idx="685">
                  <c:v>43549</c:v>
                </c:pt>
                <c:pt idx="686">
                  <c:v>43550</c:v>
                </c:pt>
                <c:pt idx="687">
                  <c:v>43551</c:v>
                </c:pt>
                <c:pt idx="688">
                  <c:v>43552</c:v>
                </c:pt>
                <c:pt idx="689">
                  <c:v>43553</c:v>
                </c:pt>
                <c:pt idx="690">
                  <c:v>43556</c:v>
                </c:pt>
                <c:pt idx="691">
                  <c:v>43557</c:v>
                </c:pt>
                <c:pt idx="692">
                  <c:v>43558</c:v>
                </c:pt>
                <c:pt idx="693">
                  <c:v>43559</c:v>
                </c:pt>
                <c:pt idx="694">
                  <c:v>43560</c:v>
                </c:pt>
                <c:pt idx="695">
                  <c:v>43563</c:v>
                </c:pt>
                <c:pt idx="696">
                  <c:v>43564</c:v>
                </c:pt>
                <c:pt idx="697">
                  <c:v>43565</c:v>
                </c:pt>
                <c:pt idx="698">
                  <c:v>43566</c:v>
                </c:pt>
                <c:pt idx="699">
                  <c:v>43567</c:v>
                </c:pt>
                <c:pt idx="700">
                  <c:v>43571</c:v>
                </c:pt>
                <c:pt idx="701">
                  <c:v>43572</c:v>
                </c:pt>
                <c:pt idx="702">
                  <c:v>43573</c:v>
                </c:pt>
                <c:pt idx="703">
                  <c:v>43574</c:v>
                </c:pt>
                <c:pt idx="704">
                  <c:v>43577</c:v>
                </c:pt>
                <c:pt idx="705">
                  <c:v>43578</c:v>
                </c:pt>
                <c:pt idx="706">
                  <c:v>43579</c:v>
                </c:pt>
                <c:pt idx="707">
                  <c:v>43580</c:v>
                </c:pt>
                <c:pt idx="708">
                  <c:v>43581</c:v>
                </c:pt>
                <c:pt idx="709">
                  <c:v>43587</c:v>
                </c:pt>
                <c:pt idx="710">
                  <c:v>43588</c:v>
                </c:pt>
                <c:pt idx="711">
                  <c:v>43591</c:v>
                </c:pt>
                <c:pt idx="712">
                  <c:v>43592</c:v>
                </c:pt>
                <c:pt idx="713">
                  <c:v>43593</c:v>
                </c:pt>
                <c:pt idx="714">
                  <c:v>43594</c:v>
                </c:pt>
                <c:pt idx="715">
                  <c:v>43595</c:v>
                </c:pt>
                <c:pt idx="716">
                  <c:v>43598</c:v>
                </c:pt>
                <c:pt idx="717">
                  <c:v>43599</c:v>
                </c:pt>
                <c:pt idx="718">
                  <c:v>43600</c:v>
                </c:pt>
                <c:pt idx="719">
                  <c:v>43601</c:v>
                </c:pt>
                <c:pt idx="720">
                  <c:v>43602</c:v>
                </c:pt>
                <c:pt idx="721">
                  <c:v>43605</c:v>
                </c:pt>
                <c:pt idx="722">
                  <c:v>43606</c:v>
                </c:pt>
                <c:pt idx="723">
                  <c:v>43607</c:v>
                </c:pt>
                <c:pt idx="724">
                  <c:v>43608</c:v>
                </c:pt>
                <c:pt idx="725">
                  <c:v>43609</c:v>
                </c:pt>
                <c:pt idx="726">
                  <c:v>43612</c:v>
                </c:pt>
                <c:pt idx="727">
                  <c:v>43613</c:v>
                </c:pt>
                <c:pt idx="728">
                  <c:v>43614</c:v>
                </c:pt>
                <c:pt idx="729">
                  <c:v>43615</c:v>
                </c:pt>
                <c:pt idx="730">
                  <c:v>43616</c:v>
                </c:pt>
                <c:pt idx="731">
                  <c:v>43619</c:v>
                </c:pt>
                <c:pt idx="732">
                  <c:v>43620</c:v>
                </c:pt>
                <c:pt idx="733">
                  <c:v>43621</c:v>
                </c:pt>
                <c:pt idx="734">
                  <c:v>43622</c:v>
                </c:pt>
                <c:pt idx="735">
                  <c:v>43623</c:v>
                </c:pt>
                <c:pt idx="736">
                  <c:v>43626</c:v>
                </c:pt>
                <c:pt idx="737">
                  <c:v>43627</c:v>
                </c:pt>
                <c:pt idx="738">
                  <c:v>43628</c:v>
                </c:pt>
                <c:pt idx="739">
                  <c:v>43629</c:v>
                </c:pt>
                <c:pt idx="740">
                  <c:v>43630</c:v>
                </c:pt>
                <c:pt idx="741">
                  <c:v>43633</c:v>
                </c:pt>
                <c:pt idx="742">
                  <c:v>43634</c:v>
                </c:pt>
                <c:pt idx="743">
                  <c:v>43635</c:v>
                </c:pt>
                <c:pt idx="744">
                  <c:v>43636</c:v>
                </c:pt>
                <c:pt idx="745">
                  <c:v>43637</c:v>
                </c:pt>
                <c:pt idx="746">
                  <c:v>43640</c:v>
                </c:pt>
                <c:pt idx="747">
                  <c:v>43641</c:v>
                </c:pt>
                <c:pt idx="748">
                  <c:v>43642</c:v>
                </c:pt>
                <c:pt idx="749">
                  <c:v>43643</c:v>
                </c:pt>
                <c:pt idx="750">
                  <c:v>43644</c:v>
                </c:pt>
                <c:pt idx="751">
                  <c:v>43647</c:v>
                </c:pt>
                <c:pt idx="752">
                  <c:v>43648</c:v>
                </c:pt>
                <c:pt idx="753">
                  <c:v>43649</c:v>
                </c:pt>
                <c:pt idx="754">
                  <c:v>43650</c:v>
                </c:pt>
                <c:pt idx="755">
                  <c:v>43651</c:v>
                </c:pt>
                <c:pt idx="756">
                  <c:v>43654</c:v>
                </c:pt>
                <c:pt idx="757">
                  <c:v>43655</c:v>
                </c:pt>
                <c:pt idx="758">
                  <c:v>43656</c:v>
                </c:pt>
                <c:pt idx="759">
                  <c:v>43657</c:v>
                </c:pt>
                <c:pt idx="760">
                  <c:v>43658</c:v>
                </c:pt>
                <c:pt idx="761">
                  <c:v>43661</c:v>
                </c:pt>
                <c:pt idx="762">
                  <c:v>43662</c:v>
                </c:pt>
                <c:pt idx="763">
                  <c:v>43663</c:v>
                </c:pt>
                <c:pt idx="764">
                  <c:v>43664</c:v>
                </c:pt>
                <c:pt idx="765">
                  <c:v>43665</c:v>
                </c:pt>
                <c:pt idx="766">
                  <c:v>43668</c:v>
                </c:pt>
                <c:pt idx="767">
                  <c:v>43669</c:v>
                </c:pt>
                <c:pt idx="768">
                  <c:v>43670</c:v>
                </c:pt>
                <c:pt idx="769">
                  <c:v>43671</c:v>
                </c:pt>
                <c:pt idx="770">
                  <c:v>43672</c:v>
                </c:pt>
                <c:pt idx="771">
                  <c:v>43675</c:v>
                </c:pt>
                <c:pt idx="772">
                  <c:v>43676</c:v>
                </c:pt>
                <c:pt idx="773">
                  <c:v>43677</c:v>
                </c:pt>
                <c:pt idx="774">
                  <c:v>43678</c:v>
                </c:pt>
                <c:pt idx="775">
                  <c:v>43679</c:v>
                </c:pt>
                <c:pt idx="776">
                  <c:v>43682</c:v>
                </c:pt>
                <c:pt idx="777">
                  <c:v>43683</c:v>
                </c:pt>
                <c:pt idx="778">
                  <c:v>43684</c:v>
                </c:pt>
                <c:pt idx="779">
                  <c:v>43685</c:v>
                </c:pt>
                <c:pt idx="780">
                  <c:v>43686</c:v>
                </c:pt>
                <c:pt idx="781">
                  <c:v>43689</c:v>
                </c:pt>
                <c:pt idx="782">
                  <c:v>43690</c:v>
                </c:pt>
                <c:pt idx="783">
                  <c:v>43691</c:v>
                </c:pt>
                <c:pt idx="784">
                  <c:v>43692</c:v>
                </c:pt>
                <c:pt idx="785">
                  <c:v>43693</c:v>
                </c:pt>
                <c:pt idx="786">
                  <c:v>43696</c:v>
                </c:pt>
                <c:pt idx="787">
                  <c:v>43697</c:v>
                </c:pt>
                <c:pt idx="788">
                  <c:v>43698</c:v>
                </c:pt>
                <c:pt idx="789">
                  <c:v>43699</c:v>
                </c:pt>
                <c:pt idx="790">
                  <c:v>43700</c:v>
                </c:pt>
                <c:pt idx="791">
                  <c:v>43703</c:v>
                </c:pt>
                <c:pt idx="792">
                  <c:v>43704</c:v>
                </c:pt>
                <c:pt idx="793">
                  <c:v>43705</c:v>
                </c:pt>
                <c:pt idx="794">
                  <c:v>43706</c:v>
                </c:pt>
                <c:pt idx="795">
                  <c:v>43707</c:v>
                </c:pt>
                <c:pt idx="796">
                  <c:v>43711</c:v>
                </c:pt>
                <c:pt idx="797">
                  <c:v>43712</c:v>
                </c:pt>
                <c:pt idx="798">
                  <c:v>43713</c:v>
                </c:pt>
                <c:pt idx="799">
                  <c:v>43714</c:v>
                </c:pt>
                <c:pt idx="800">
                  <c:v>43717</c:v>
                </c:pt>
                <c:pt idx="801">
                  <c:v>43718</c:v>
                </c:pt>
                <c:pt idx="802">
                  <c:v>43719</c:v>
                </c:pt>
                <c:pt idx="803">
                  <c:v>43720</c:v>
                </c:pt>
                <c:pt idx="804">
                  <c:v>43721</c:v>
                </c:pt>
                <c:pt idx="805">
                  <c:v>43724</c:v>
                </c:pt>
                <c:pt idx="806">
                  <c:v>43725</c:v>
                </c:pt>
                <c:pt idx="807">
                  <c:v>43726</c:v>
                </c:pt>
                <c:pt idx="808">
                  <c:v>43727</c:v>
                </c:pt>
                <c:pt idx="809">
                  <c:v>43728</c:v>
                </c:pt>
                <c:pt idx="810">
                  <c:v>43731</c:v>
                </c:pt>
                <c:pt idx="811">
                  <c:v>43732</c:v>
                </c:pt>
                <c:pt idx="812">
                  <c:v>43733</c:v>
                </c:pt>
                <c:pt idx="813">
                  <c:v>43734</c:v>
                </c:pt>
                <c:pt idx="814">
                  <c:v>43735</c:v>
                </c:pt>
                <c:pt idx="815">
                  <c:v>43738</c:v>
                </c:pt>
                <c:pt idx="816">
                  <c:v>43739</c:v>
                </c:pt>
                <c:pt idx="817">
                  <c:v>43740</c:v>
                </c:pt>
                <c:pt idx="818">
                  <c:v>43741</c:v>
                </c:pt>
                <c:pt idx="819">
                  <c:v>43742</c:v>
                </c:pt>
                <c:pt idx="820">
                  <c:v>43745</c:v>
                </c:pt>
                <c:pt idx="821">
                  <c:v>43746</c:v>
                </c:pt>
                <c:pt idx="822">
                  <c:v>43747</c:v>
                </c:pt>
                <c:pt idx="823">
                  <c:v>43748</c:v>
                </c:pt>
                <c:pt idx="824">
                  <c:v>43749</c:v>
                </c:pt>
                <c:pt idx="825">
                  <c:v>43752</c:v>
                </c:pt>
                <c:pt idx="826">
                  <c:v>43753</c:v>
                </c:pt>
                <c:pt idx="827">
                  <c:v>43754</c:v>
                </c:pt>
                <c:pt idx="828">
                  <c:v>43755</c:v>
                </c:pt>
                <c:pt idx="829">
                  <c:v>43756</c:v>
                </c:pt>
                <c:pt idx="830">
                  <c:v>43759</c:v>
                </c:pt>
                <c:pt idx="831">
                  <c:v>43760</c:v>
                </c:pt>
                <c:pt idx="832">
                  <c:v>43761</c:v>
                </c:pt>
                <c:pt idx="833">
                  <c:v>43762</c:v>
                </c:pt>
                <c:pt idx="834">
                  <c:v>43763</c:v>
                </c:pt>
                <c:pt idx="835">
                  <c:v>43766</c:v>
                </c:pt>
                <c:pt idx="836">
                  <c:v>43767</c:v>
                </c:pt>
                <c:pt idx="837">
                  <c:v>43768</c:v>
                </c:pt>
                <c:pt idx="838">
                  <c:v>43769</c:v>
                </c:pt>
                <c:pt idx="839">
                  <c:v>43770</c:v>
                </c:pt>
                <c:pt idx="840">
                  <c:v>43773</c:v>
                </c:pt>
                <c:pt idx="841">
                  <c:v>43774</c:v>
                </c:pt>
                <c:pt idx="842">
                  <c:v>43775</c:v>
                </c:pt>
                <c:pt idx="843">
                  <c:v>43776</c:v>
                </c:pt>
                <c:pt idx="844">
                  <c:v>43777</c:v>
                </c:pt>
                <c:pt idx="845">
                  <c:v>43780</c:v>
                </c:pt>
                <c:pt idx="846">
                  <c:v>43781</c:v>
                </c:pt>
                <c:pt idx="847">
                  <c:v>43782</c:v>
                </c:pt>
                <c:pt idx="848">
                  <c:v>43783</c:v>
                </c:pt>
                <c:pt idx="849">
                  <c:v>43784</c:v>
                </c:pt>
                <c:pt idx="850">
                  <c:v>43787</c:v>
                </c:pt>
                <c:pt idx="851">
                  <c:v>43788</c:v>
                </c:pt>
                <c:pt idx="852">
                  <c:v>43789</c:v>
                </c:pt>
                <c:pt idx="853">
                  <c:v>43790</c:v>
                </c:pt>
                <c:pt idx="854">
                  <c:v>43791</c:v>
                </c:pt>
                <c:pt idx="855">
                  <c:v>43794</c:v>
                </c:pt>
                <c:pt idx="856">
                  <c:v>43795</c:v>
                </c:pt>
                <c:pt idx="857">
                  <c:v>43796</c:v>
                </c:pt>
                <c:pt idx="858">
                  <c:v>43797</c:v>
                </c:pt>
                <c:pt idx="859">
                  <c:v>43798</c:v>
                </c:pt>
                <c:pt idx="860">
                  <c:v>43801</c:v>
                </c:pt>
                <c:pt idx="861">
                  <c:v>43802</c:v>
                </c:pt>
                <c:pt idx="862">
                  <c:v>43803</c:v>
                </c:pt>
                <c:pt idx="863">
                  <c:v>43804</c:v>
                </c:pt>
                <c:pt idx="864">
                  <c:v>43805</c:v>
                </c:pt>
                <c:pt idx="865">
                  <c:v>43808</c:v>
                </c:pt>
                <c:pt idx="866">
                  <c:v>43809</c:v>
                </c:pt>
                <c:pt idx="867">
                  <c:v>43810</c:v>
                </c:pt>
                <c:pt idx="868">
                  <c:v>43811</c:v>
                </c:pt>
                <c:pt idx="869">
                  <c:v>43812</c:v>
                </c:pt>
                <c:pt idx="870">
                  <c:v>43815</c:v>
                </c:pt>
                <c:pt idx="871">
                  <c:v>43816</c:v>
                </c:pt>
                <c:pt idx="872">
                  <c:v>43817</c:v>
                </c:pt>
                <c:pt idx="873">
                  <c:v>43818</c:v>
                </c:pt>
                <c:pt idx="874">
                  <c:v>43819</c:v>
                </c:pt>
                <c:pt idx="875">
                  <c:v>43822</c:v>
                </c:pt>
                <c:pt idx="876">
                  <c:v>43823</c:v>
                </c:pt>
                <c:pt idx="877">
                  <c:v>43824</c:v>
                </c:pt>
                <c:pt idx="878">
                  <c:v>43825</c:v>
                </c:pt>
                <c:pt idx="879">
                  <c:v>43826</c:v>
                </c:pt>
                <c:pt idx="880">
                  <c:v>43829</c:v>
                </c:pt>
                <c:pt idx="881">
                  <c:v>43830</c:v>
                </c:pt>
                <c:pt idx="882">
                  <c:v>43832</c:v>
                </c:pt>
                <c:pt idx="883">
                  <c:v>43833</c:v>
                </c:pt>
                <c:pt idx="884">
                  <c:v>43836</c:v>
                </c:pt>
                <c:pt idx="885">
                  <c:v>43837</c:v>
                </c:pt>
                <c:pt idx="886">
                  <c:v>43838</c:v>
                </c:pt>
                <c:pt idx="887">
                  <c:v>43839</c:v>
                </c:pt>
                <c:pt idx="888">
                  <c:v>43840</c:v>
                </c:pt>
                <c:pt idx="889">
                  <c:v>43843</c:v>
                </c:pt>
                <c:pt idx="890">
                  <c:v>43844</c:v>
                </c:pt>
                <c:pt idx="891">
                  <c:v>43845</c:v>
                </c:pt>
                <c:pt idx="892">
                  <c:v>43846</c:v>
                </c:pt>
                <c:pt idx="893">
                  <c:v>43847</c:v>
                </c:pt>
                <c:pt idx="894">
                  <c:v>43850</c:v>
                </c:pt>
                <c:pt idx="895">
                  <c:v>43851</c:v>
                </c:pt>
                <c:pt idx="896">
                  <c:v>43852</c:v>
                </c:pt>
                <c:pt idx="897">
                  <c:v>43860</c:v>
                </c:pt>
                <c:pt idx="898">
                  <c:v>43861</c:v>
                </c:pt>
                <c:pt idx="899">
                  <c:v>43864</c:v>
                </c:pt>
                <c:pt idx="900">
                  <c:v>43865</c:v>
                </c:pt>
                <c:pt idx="901">
                  <c:v>43866</c:v>
                </c:pt>
                <c:pt idx="902">
                  <c:v>43867</c:v>
                </c:pt>
                <c:pt idx="903">
                  <c:v>43868</c:v>
                </c:pt>
                <c:pt idx="904">
                  <c:v>43871</c:v>
                </c:pt>
                <c:pt idx="905">
                  <c:v>43872</c:v>
                </c:pt>
                <c:pt idx="906">
                  <c:v>43873</c:v>
                </c:pt>
                <c:pt idx="907">
                  <c:v>43874</c:v>
                </c:pt>
                <c:pt idx="908">
                  <c:v>43875</c:v>
                </c:pt>
                <c:pt idx="909">
                  <c:v>43878</c:v>
                </c:pt>
                <c:pt idx="910">
                  <c:v>43879</c:v>
                </c:pt>
                <c:pt idx="911">
                  <c:v>43880</c:v>
                </c:pt>
                <c:pt idx="912">
                  <c:v>43881</c:v>
                </c:pt>
                <c:pt idx="913">
                  <c:v>43882</c:v>
                </c:pt>
                <c:pt idx="914">
                  <c:v>43885</c:v>
                </c:pt>
                <c:pt idx="915">
                  <c:v>43886</c:v>
                </c:pt>
                <c:pt idx="916">
                  <c:v>43887</c:v>
                </c:pt>
                <c:pt idx="917">
                  <c:v>43888</c:v>
                </c:pt>
                <c:pt idx="918">
                  <c:v>43889</c:v>
                </c:pt>
                <c:pt idx="919">
                  <c:v>43892</c:v>
                </c:pt>
                <c:pt idx="920">
                  <c:v>43893</c:v>
                </c:pt>
                <c:pt idx="921">
                  <c:v>43894</c:v>
                </c:pt>
                <c:pt idx="922">
                  <c:v>43895</c:v>
                </c:pt>
                <c:pt idx="923">
                  <c:v>43896</c:v>
                </c:pt>
                <c:pt idx="924">
                  <c:v>43899</c:v>
                </c:pt>
                <c:pt idx="925">
                  <c:v>43900</c:v>
                </c:pt>
                <c:pt idx="926">
                  <c:v>43901</c:v>
                </c:pt>
                <c:pt idx="927">
                  <c:v>43902</c:v>
                </c:pt>
                <c:pt idx="928">
                  <c:v>43903</c:v>
                </c:pt>
                <c:pt idx="929">
                  <c:v>43906</c:v>
                </c:pt>
                <c:pt idx="930">
                  <c:v>43907</c:v>
                </c:pt>
                <c:pt idx="931">
                  <c:v>43908</c:v>
                </c:pt>
                <c:pt idx="932">
                  <c:v>43909</c:v>
                </c:pt>
                <c:pt idx="933">
                  <c:v>43910</c:v>
                </c:pt>
                <c:pt idx="934">
                  <c:v>43913</c:v>
                </c:pt>
                <c:pt idx="935">
                  <c:v>43914</c:v>
                </c:pt>
                <c:pt idx="936">
                  <c:v>43915</c:v>
                </c:pt>
                <c:pt idx="937">
                  <c:v>43916</c:v>
                </c:pt>
                <c:pt idx="938">
                  <c:v>43917</c:v>
                </c:pt>
                <c:pt idx="939">
                  <c:v>43920</c:v>
                </c:pt>
                <c:pt idx="940">
                  <c:v>43921</c:v>
                </c:pt>
                <c:pt idx="941">
                  <c:v>43922</c:v>
                </c:pt>
                <c:pt idx="942">
                  <c:v>43924</c:v>
                </c:pt>
                <c:pt idx="943">
                  <c:v>43927</c:v>
                </c:pt>
                <c:pt idx="944">
                  <c:v>43928</c:v>
                </c:pt>
                <c:pt idx="945">
                  <c:v>43929</c:v>
                </c:pt>
                <c:pt idx="946">
                  <c:v>43930</c:v>
                </c:pt>
                <c:pt idx="947">
                  <c:v>43931</c:v>
                </c:pt>
                <c:pt idx="948">
                  <c:v>43934</c:v>
                </c:pt>
                <c:pt idx="949">
                  <c:v>43935</c:v>
                </c:pt>
                <c:pt idx="950">
                  <c:v>43936</c:v>
                </c:pt>
                <c:pt idx="951">
                  <c:v>43937</c:v>
                </c:pt>
                <c:pt idx="952">
                  <c:v>43938</c:v>
                </c:pt>
                <c:pt idx="953">
                  <c:v>43941</c:v>
                </c:pt>
                <c:pt idx="954">
                  <c:v>43942</c:v>
                </c:pt>
                <c:pt idx="955">
                  <c:v>43943</c:v>
                </c:pt>
                <c:pt idx="956">
                  <c:v>43944</c:v>
                </c:pt>
                <c:pt idx="957">
                  <c:v>43945</c:v>
                </c:pt>
                <c:pt idx="958">
                  <c:v>43948</c:v>
                </c:pt>
                <c:pt idx="959">
                  <c:v>43949</c:v>
                </c:pt>
                <c:pt idx="960">
                  <c:v>43950</c:v>
                </c:pt>
                <c:pt idx="961">
                  <c:v>43955</c:v>
                </c:pt>
                <c:pt idx="962">
                  <c:v>43956</c:v>
                </c:pt>
                <c:pt idx="963">
                  <c:v>43957</c:v>
                </c:pt>
                <c:pt idx="964">
                  <c:v>43958</c:v>
                </c:pt>
                <c:pt idx="965">
                  <c:v>43959</c:v>
                </c:pt>
                <c:pt idx="966">
                  <c:v>43962</c:v>
                </c:pt>
                <c:pt idx="967">
                  <c:v>43963</c:v>
                </c:pt>
                <c:pt idx="968">
                  <c:v>43964</c:v>
                </c:pt>
                <c:pt idx="969">
                  <c:v>43965</c:v>
                </c:pt>
                <c:pt idx="970">
                  <c:v>43966</c:v>
                </c:pt>
                <c:pt idx="971">
                  <c:v>43969</c:v>
                </c:pt>
                <c:pt idx="972">
                  <c:v>43970</c:v>
                </c:pt>
                <c:pt idx="973">
                  <c:v>43971</c:v>
                </c:pt>
                <c:pt idx="974">
                  <c:v>43972</c:v>
                </c:pt>
                <c:pt idx="975">
                  <c:v>43973</c:v>
                </c:pt>
                <c:pt idx="976">
                  <c:v>43976</c:v>
                </c:pt>
                <c:pt idx="977">
                  <c:v>43977</c:v>
                </c:pt>
                <c:pt idx="978">
                  <c:v>43978</c:v>
                </c:pt>
                <c:pt idx="979">
                  <c:v>43979</c:v>
                </c:pt>
                <c:pt idx="980">
                  <c:v>43980</c:v>
                </c:pt>
                <c:pt idx="981">
                  <c:v>43983</c:v>
                </c:pt>
                <c:pt idx="982">
                  <c:v>43984</c:v>
                </c:pt>
                <c:pt idx="983">
                  <c:v>43985</c:v>
                </c:pt>
                <c:pt idx="984">
                  <c:v>43986</c:v>
                </c:pt>
                <c:pt idx="985">
                  <c:v>43987</c:v>
                </c:pt>
                <c:pt idx="986">
                  <c:v>43990</c:v>
                </c:pt>
                <c:pt idx="987">
                  <c:v>43991</c:v>
                </c:pt>
                <c:pt idx="988">
                  <c:v>43992</c:v>
                </c:pt>
                <c:pt idx="989">
                  <c:v>43993</c:v>
                </c:pt>
                <c:pt idx="990">
                  <c:v>43994</c:v>
                </c:pt>
                <c:pt idx="991">
                  <c:v>43997</c:v>
                </c:pt>
                <c:pt idx="992">
                  <c:v>43998</c:v>
                </c:pt>
                <c:pt idx="993">
                  <c:v>43999</c:v>
                </c:pt>
                <c:pt idx="994">
                  <c:v>44000</c:v>
                </c:pt>
                <c:pt idx="995">
                  <c:v>44001</c:v>
                </c:pt>
                <c:pt idx="996">
                  <c:v>44004</c:v>
                </c:pt>
                <c:pt idx="997">
                  <c:v>44005</c:v>
                </c:pt>
                <c:pt idx="998">
                  <c:v>44006</c:v>
                </c:pt>
                <c:pt idx="999">
                  <c:v>44007</c:v>
                </c:pt>
              </c:numCache>
            </c:numRef>
          </c:cat>
          <c:val>
            <c:numRef>
              <c:f>PE!$B$7:$B$1006</c:f>
              <c:numCache>
                <c:formatCode>General</c:formatCode>
                <c:ptCount val="1000"/>
                <c:pt idx="0">
                  <c:v>14.084199999999999</c:v>
                </c:pt>
                <c:pt idx="1">
                  <c:v>14.1053</c:v>
                </c:pt>
                <c:pt idx="2">
                  <c:v>14.294</c:v>
                </c:pt>
                <c:pt idx="3">
                  <c:v>15.722</c:v>
                </c:pt>
                <c:pt idx="4">
                  <c:v>15.9252</c:v>
                </c:pt>
                <c:pt idx="5">
                  <c:v>16.102799999999998</c:v>
                </c:pt>
                <c:pt idx="6">
                  <c:v>16.177</c:v>
                </c:pt>
                <c:pt idx="7">
                  <c:v>16.142600000000002</c:v>
                </c:pt>
                <c:pt idx="8">
                  <c:v>16.4117</c:v>
                </c:pt>
                <c:pt idx="9">
                  <c:v>16.351099999999999</c:v>
                </c:pt>
                <c:pt idx="10">
                  <c:v>16.2807</c:v>
                </c:pt>
                <c:pt idx="11">
                  <c:v>16.4451</c:v>
                </c:pt>
                <c:pt idx="12">
                  <c:v>16.851199999999999</c:v>
                </c:pt>
                <c:pt idx="13">
                  <c:v>16.5566</c:v>
                </c:pt>
                <c:pt idx="14">
                  <c:v>16.5063</c:v>
                </c:pt>
                <c:pt idx="15">
                  <c:v>16.7257</c:v>
                </c:pt>
                <c:pt idx="16">
                  <c:v>16.590599999999998</c:v>
                </c:pt>
                <c:pt idx="17">
                  <c:v>16.5076</c:v>
                </c:pt>
                <c:pt idx="18">
                  <c:v>16.4908</c:v>
                </c:pt>
                <c:pt idx="19">
                  <c:v>16.248899999999999</c:v>
                </c:pt>
                <c:pt idx="20">
                  <c:v>16.2347</c:v>
                </c:pt>
                <c:pt idx="21">
                  <c:v>16.216899999999999</c:v>
                </c:pt>
                <c:pt idx="22">
                  <c:v>16.405000000000001</c:v>
                </c:pt>
                <c:pt idx="23">
                  <c:v>16.515699999999999</c:v>
                </c:pt>
                <c:pt idx="24">
                  <c:v>16.392299999999999</c:v>
                </c:pt>
                <c:pt idx="25">
                  <c:v>16.294699999999999</c:v>
                </c:pt>
                <c:pt idx="26">
                  <c:v>15.9931</c:v>
                </c:pt>
                <c:pt idx="27">
                  <c:v>15.8818</c:v>
                </c:pt>
                <c:pt idx="28">
                  <c:v>15.8942</c:v>
                </c:pt>
                <c:pt idx="29">
                  <c:v>15.769399999999999</c:v>
                </c:pt>
                <c:pt idx="30">
                  <c:v>15.818899999999999</c:v>
                </c:pt>
                <c:pt idx="31">
                  <c:v>16.017299999999999</c:v>
                </c:pt>
                <c:pt idx="32">
                  <c:v>16.2942</c:v>
                </c:pt>
                <c:pt idx="33">
                  <c:v>16.593499999999999</c:v>
                </c:pt>
                <c:pt idx="34">
                  <c:v>16.427800000000001</c:v>
                </c:pt>
                <c:pt idx="35">
                  <c:v>16.517800000000001</c:v>
                </c:pt>
                <c:pt idx="36">
                  <c:v>16.483799999999999</c:v>
                </c:pt>
                <c:pt idx="37">
                  <c:v>16.544</c:v>
                </c:pt>
                <c:pt idx="38">
                  <c:v>16.549499999999998</c:v>
                </c:pt>
                <c:pt idx="39">
                  <c:v>16.8825</c:v>
                </c:pt>
                <c:pt idx="40">
                  <c:v>16.765599999999999</c:v>
                </c:pt>
                <c:pt idx="41">
                  <c:v>16.366199999999999</c:v>
                </c:pt>
                <c:pt idx="42">
                  <c:v>16.407699999999998</c:v>
                </c:pt>
                <c:pt idx="43">
                  <c:v>16.4818</c:v>
                </c:pt>
                <c:pt idx="44">
                  <c:v>16.6296</c:v>
                </c:pt>
                <c:pt idx="45">
                  <c:v>16.671700000000001</c:v>
                </c:pt>
                <c:pt idx="46">
                  <c:v>16.746500000000001</c:v>
                </c:pt>
                <c:pt idx="47">
                  <c:v>16.796800000000001</c:v>
                </c:pt>
                <c:pt idx="48">
                  <c:v>16.649100000000001</c:v>
                </c:pt>
                <c:pt idx="49">
                  <c:v>16.531300000000002</c:v>
                </c:pt>
                <c:pt idx="50">
                  <c:v>16.510100000000001</c:v>
                </c:pt>
                <c:pt idx="51">
                  <c:v>16.4391</c:v>
                </c:pt>
                <c:pt idx="52">
                  <c:v>16.5367</c:v>
                </c:pt>
                <c:pt idx="53">
                  <c:v>16.447299999999998</c:v>
                </c:pt>
                <c:pt idx="54">
                  <c:v>16.416799999999999</c:v>
                </c:pt>
                <c:pt idx="55">
                  <c:v>16.465800000000002</c:v>
                </c:pt>
                <c:pt idx="56">
                  <c:v>16.383500000000002</c:v>
                </c:pt>
                <c:pt idx="57">
                  <c:v>16.452300000000001</c:v>
                </c:pt>
                <c:pt idx="58">
                  <c:v>16.320699999999999</c:v>
                </c:pt>
                <c:pt idx="59">
                  <c:v>16.212199999999999</c:v>
                </c:pt>
                <c:pt idx="60">
                  <c:v>16.2835</c:v>
                </c:pt>
                <c:pt idx="61">
                  <c:v>16.413399999999999</c:v>
                </c:pt>
                <c:pt idx="62">
                  <c:v>16.493400000000001</c:v>
                </c:pt>
                <c:pt idx="63">
                  <c:v>16.542899999999999</c:v>
                </c:pt>
                <c:pt idx="64">
                  <c:v>16.6159</c:v>
                </c:pt>
                <c:pt idx="65">
                  <c:v>16.8001</c:v>
                </c:pt>
                <c:pt idx="66">
                  <c:v>16.819700000000001</c:v>
                </c:pt>
                <c:pt idx="67">
                  <c:v>16.852599999999999</c:v>
                </c:pt>
                <c:pt idx="68">
                  <c:v>17.042400000000001</c:v>
                </c:pt>
                <c:pt idx="69">
                  <c:v>16.9619</c:v>
                </c:pt>
                <c:pt idx="70">
                  <c:v>16.995200000000001</c:v>
                </c:pt>
                <c:pt idx="71">
                  <c:v>17.003900000000002</c:v>
                </c:pt>
                <c:pt idx="72">
                  <c:v>16.991700000000002</c:v>
                </c:pt>
                <c:pt idx="73">
                  <c:v>16.9693</c:v>
                </c:pt>
                <c:pt idx="74">
                  <c:v>16.706</c:v>
                </c:pt>
                <c:pt idx="75">
                  <c:v>16.8904</c:v>
                </c:pt>
                <c:pt idx="76">
                  <c:v>16.871600000000001</c:v>
                </c:pt>
                <c:pt idx="77">
                  <c:v>16.942299999999999</c:v>
                </c:pt>
                <c:pt idx="78">
                  <c:v>16.9681</c:v>
                </c:pt>
                <c:pt idx="79">
                  <c:v>17.005299999999998</c:v>
                </c:pt>
                <c:pt idx="80">
                  <c:v>17.042400000000001</c:v>
                </c:pt>
                <c:pt idx="81">
                  <c:v>17.207899999999999</c:v>
                </c:pt>
                <c:pt idx="82">
                  <c:v>17.1326</c:v>
                </c:pt>
                <c:pt idx="83">
                  <c:v>17.0656</c:v>
                </c:pt>
                <c:pt idx="84">
                  <c:v>16.922000000000001</c:v>
                </c:pt>
                <c:pt idx="85">
                  <c:v>16.842099999999999</c:v>
                </c:pt>
                <c:pt idx="86">
                  <c:v>16.799099999999999</c:v>
                </c:pt>
                <c:pt idx="87">
                  <c:v>16.8276</c:v>
                </c:pt>
                <c:pt idx="88">
                  <c:v>16.925999999999998</c:v>
                </c:pt>
                <c:pt idx="89">
                  <c:v>16.7591</c:v>
                </c:pt>
                <c:pt idx="90">
                  <c:v>16.785599999999999</c:v>
                </c:pt>
                <c:pt idx="91">
                  <c:v>16.6309</c:v>
                </c:pt>
                <c:pt idx="92">
                  <c:v>16.5259</c:v>
                </c:pt>
                <c:pt idx="93">
                  <c:v>16.532399999999999</c:v>
                </c:pt>
                <c:pt idx="94">
                  <c:v>16.695499999999999</c:v>
                </c:pt>
                <c:pt idx="95">
                  <c:v>16.717400000000001</c:v>
                </c:pt>
                <c:pt idx="96">
                  <c:v>16.584499999999998</c:v>
                </c:pt>
                <c:pt idx="97">
                  <c:v>16.722999999999999</c:v>
                </c:pt>
                <c:pt idx="98">
                  <c:v>16.717500000000001</c:v>
                </c:pt>
                <c:pt idx="99">
                  <c:v>16.519500000000001</c:v>
                </c:pt>
                <c:pt idx="100">
                  <c:v>16.530999999999999</c:v>
                </c:pt>
                <c:pt idx="101">
                  <c:v>16.430499999999999</c:v>
                </c:pt>
                <c:pt idx="102">
                  <c:v>16.4285</c:v>
                </c:pt>
                <c:pt idx="103">
                  <c:v>16.409300000000002</c:v>
                </c:pt>
                <c:pt idx="104">
                  <c:v>16.4682</c:v>
                </c:pt>
                <c:pt idx="105">
                  <c:v>16.622599999999998</c:v>
                </c:pt>
                <c:pt idx="106">
                  <c:v>16.6403</c:v>
                </c:pt>
                <c:pt idx="107">
                  <c:v>16.563199999999998</c:v>
                </c:pt>
                <c:pt idx="108">
                  <c:v>16.455100000000002</c:v>
                </c:pt>
                <c:pt idx="109">
                  <c:v>16.185700000000001</c:v>
                </c:pt>
                <c:pt idx="110">
                  <c:v>16.043500000000002</c:v>
                </c:pt>
                <c:pt idx="111">
                  <c:v>16.158000000000001</c:v>
                </c:pt>
                <c:pt idx="112">
                  <c:v>16.222000000000001</c:v>
                </c:pt>
                <c:pt idx="113">
                  <c:v>16.172999999999998</c:v>
                </c:pt>
                <c:pt idx="114">
                  <c:v>16.075199999999999</c:v>
                </c:pt>
                <c:pt idx="115">
                  <c:v>16.128399999999999</c:v>
                </c:pt>
                <c:pt idx="116">
                  <c:v>16.163399999999999</c:v>
                </c:pt>
                <c:pt idx="117">
                  <c:v>16.2867</c:v>
                </c:pt>
                <c:pt idx="118">
                  <c:v>16.413499999999999</c:v>
                </c:pt>
                <c:pt idx="119">
                  <c:v>16.351900000000001</c:v>
                </c:pt>
                <c:pt idx="120">
                  <c:v>16.263000000000002</c:v>
                </c:pt>
                <c:pt idx="121">
                  <c:v>16.520600000000002</c:v>
                </c:pt>
                <c:pt idx="122">
                  <c:v>16.536200000000001</c:v>
                </c:pt>
                <c:pt idx="123">
                  <c:v>16.770600000000002</c:v>
                </c:pt>
                <c:pt idx="124">
                  <c:v>16.738099999999999</c:v>
                </c:pt>
                <c:pt idx="125">
                  <c:v>16.4328</c:v>
                </c:pt>
                <c:pt idx="126">
                  <c:v>16.537600000000001</c:v>
                </c:pt>
                <c:pt idx="127">
                  <c:v>16.463200000000001</c:v>
                </c:pt>
                <c:pt idx="128">
                  <c:v>16.465399999999999</c:v>
                </c:pt>
                <c:pt idx="129">
                  <c:v>16.413</c:v>
                </c:pt>
                <c:pt idx="130">
                  <c:v>16.446000000000002</c:v>
                </c:pt>
                <c:pt idx="131">
                  <c:v>16.433700000000002</c:v>
                </c:pt>
                <c:pt idx="132">
                  <c:v>16.4633</c:v>
                </c:pt>
                <c:pt idx="133">
                  <c:v>16.456299999999999</c:v>
                </c:pt>
                <c:pt idx="134">
                  <c:v>15.6394</c:v>
                </c:pt>
                <c:pt idx="135">
                  <c:v>15.704700000000001</c:v>
                </c:pt>
                <c:pt idx="136">
                  <c:v>15.730600000000001</c:v>
                </c:pt>
                <c:pt idx="137">
                  <c:v>15.823399999999999</c:v>
                </c:pt>
                <c:pt idx="138">
                  <c:v>15.8881</c:v>
                </c:pt>
                <c:pt idx="139">
                  <c:v>15.853199999999999</c:v>
                </c:pt>
                <c:pt idx="140">
                  <c:v>15.994999999999999</c:v>
                </c:pt>
                <c:pt idx="141">
                  <c:v>15.9907</c:v>
                </c:pt>
                <c:pt idx="142">
                  <c:v>15.934799999999999</c:v>
                </c:pt>
                <c:pt idx="143">
                  <c:v>15.769299999999999</c:v>
                </c:pt>
                <c:pt idx="144">
                  <c:v>15.930199999999999</c:v>
                </c:pt>
                <c:pt idx="145">
                  <c:v>15.896100000000001</c:v>
                </c:pt>
                <c:pt idx="146">
                  <c:v>16.049299999999999</c:v>
                </c:pt>
                <c:pt idx="147">
                  <c:v>16.142199999999999</c:v>
                </c:pt>
                <c:pt idx="148">
                  <c:v>16.322700000000001</c:v>
                </c:pt>
                <c:pt idx="149">
                  <c:v>16.422699999999999</c:v>
                </c:pt>
                <c:pt idx="150">
                  <c:v>16.414999999999999</c:v>
                </c:pt>
                <c:pt idx="151">
                  <c:v>16.554099999999998</c:v>
                </c:pt>
                <c:pt idx="152">
                  <c:v>16.487500000000001</c:v>
                </c:pt>
                <c:pt idx="153">
                  <c:v>16.479600000000001</c:v>
                </c:pt>
                <c:pt idx="154">
                  <c:v>16.523599999999998</c:v>
                </c:pt>
                <c:pt idx="155">
                  <c:v>16.525200000000002</c:v>
                </c:pt>
                <c:pt idx="156">
                  <c:v>16.4941</c:v>
                </c:pt>
                <c:pt idx="157">
                  <c:v>16.567799999999998</c:v>
                </c:pt>
                <c:pt idx="158">
                  <c:v>16.617699999999999</c:v>
                </c:pt>
                <c:pt idx="159">
                  <c:v>16.629799999999999</c:v>
                </c:pt>
                <c:pt idx="160">
                  <c:v>16.754799999999999</c:v>
                </c:pt>
                <c:pt idx="161">
                  <c:v>16.7028</c:v>
                </c:pt>
                <c:pt idx="162">
                  <c:v>16.6675</c:v>
                </c:pt>
                <c:pt idx="163">
                  <c:v>16.7319</c:v>
                </c:pt>
                <c:pt idx="164">
                  <c:v>16.872599999999998</c:v>
                </c:pt>
                <c:pt idx="165">
                  <c:v>16.889900000000001</c:v>
                </c:pt>
                <c:pt idx="166">
                  <c:v>16.8812</c:v>
                </c:pt>
                <c:pt idx="167">
                  <c:v>16.8247</c:v>
                </c:pt>
                <c:pt idx="168">
                  <c:v>16.895299999999999</c:v>
                </c:pt>
                <c:pt idx="169">
                  <c:v>16.5154</c:v>
                </c:pt>
                <c:pt idx="170">
                  <c:v>16.5563</c:v>
                </c:pt>
                <c:pt idx="171">
                  <c:v>16.5091</c:v>
                </c:pt>
                <c:pt idx="172">
                  <c:v>16.628399999999999</c:v>
                </c:pt>
                <c:pt idx="173">
                  <c:v>16.713999999999999</c:v>
                </c:pt>
                <c:pt idx="174">
                  <c:v>16.719000000000001</c:v>
                </c:pt>
                <c:pt idx="175">
                  <c:v>16.720400000000001</c:v>
                </c:pt>
                <c:pt idx="176">
                  <c:v>16.694900000000001</c:v>
                </c:pt>
                <c:pt idx="177">
                  <c:v>16.610800000000001</c:v>
                </c:pt>
                <c:pt idx="178">
                  <c:v>16.563300000000002</c:v>
                </c:pt>
                <c:pt idx="179">
                  <c:v>16.6691</c:v>
                </c:pt>
                <c:pt idx="180">
                  <c:v>16.6325</c:v>
                </c:pt>
                <c:pt idx="181">
                  <c:v>16.673999999999999</c:v>
                </c:pt>
                <c:pt idx="182">
                  <c:v>16.571899999999999</c:v>
                </c:pt>
                <c:pt idx="183">
                  <c:v>16.677499999999998</c:v>
                </c:pt>
                <c:pt idx="184">
                  <c:v>16.698399999999999</c:v>
                </c:pt>
                <c:pt idx="185">
                  <c:v>16.622900000000001</c:v>
                </c:pt>
                <c:pt idx="186">
                  <c:v>16.779399999999999</c:v>
                </c:pt>
                <c:pt idx="187">
                  <c:v>16.836600000000001</c:v>
                </c:pt>
                <c:pt idx="188">
                  <c:v>16.8688</c:v>
                </c:pt>
                <c:pt idx="189">
                  <c:v>16.769500000000001</c:v>
                </c:pt>
                <c:pt idx="190">
                  <c:v>16.797699999999999</c:v>
                </c:pt>
                <c:pt idx="191">
                  <c:v>17.255199999999999</c:v>
                </c:pt>
                <c:pt idx="192">
                  <c:v>15.5456</c:v>
                </c:pt>
                <c:pt idx="193">
                  <c:v>15.5448</c:v>
                </c:pt>
                <c:pt idx="194">
                  <c:v>15.582699999999999</c:v>
                </c:pt>
                <c:pt idx="195">
                  <c:v>15.553599999999999</c:v>
                </c:pt>
                <c:pt idx="196">
                  <c:v>15.6554</c:v>
                </c:pt>
                <c:pt idx="197">
                  <c:v>15.6967</c:v>
                </c:pt>
                <c:pt idx="198">
                  <c:v>15.724600000000001</c:v>
                </c:pt>
                <c:pt idx="199">
                  <c:v>15.600999999999999</c:v>
                </c:pt>
                <c:pt idx="200">
                  <c:v>15.571099999999999</c:v>
                </c:pt>
                <c:pt idx="201">
                  <c:v>15.4443</c:v>
                </c:pt>
                <c:pt idx="202">
                  <c:v>15.2805</c:v>
                </c:pt>
                <c:pt idx="203">
                  <c:v>15.368600000000001</c:v>
                </c:pt>
                <c:pt idx="204">
                  <c:v>15.408099999999999</c:v>
                </c:pt>
                <c:pt idx="205">
                  <c:v>15.046900000000001</c:v>
                </c:pt>
                <c:pt idx="206">
                  <c:v>14.8689</c:v>
                </c:pt>
                <c:pt idx="207">
                  <c:v>14.8058</c:v>
                </c:pt>
                <c:pt idx="208">
                  <c:v>14.7681</c:v>
                </c:pt>
                <c:pt idx="209">
                  <c:v>14.8186</c:v>
                </c:pt>
                <c:pt idx="210">
                  <c:v>14.954000000000001</c:v>
                </c:pt>
                <c:pt idx="211">
                  <c:v>14.979100000000001</c:v>
                </c:pt>
                <c:pt idx="212">
                  <c:v>15.0168</c:v>
                </c:pt>
                <c:pt idx="213">
                  <c:v>15.0686</c:v>
                </c:pt>
                <c:pt idx="214">
                  <c:v>15.0229</c:v>
                </c:pt>
                <c:pt idx="215">
                  <c:v>15.0008</c:v>
                </c:pt>
                <c:pt idx="216">
                  <c:v>15.0664</c:v>
                </c:pt>
                <c:pt idx="217">
                  <c:v>15.112299999999999</c:v>
                </c:pt>
                <c:pt idx="218">
                  <c:v>15.1233</c:v>
                </c:pt>
                <c:pt idx="219">
                  <c:v>15.1312</c:v>
                </c:pt>
                <c:pt idx="220">
                  <c:v>15.1394</c:v>
                </c:pt>
                <c:pt idx="221">
                  <c:v>15.125500000000001</c:v>
                </c:pt>
                <c:pt idx="222">
                  <c:v>15.204499999999999</c:v>
                </c:pt>
                <c:pt idx="223">
                  <c:v>15.200100000000001</c:v>
                </c:pt>
                <c:pt idx="224">
                  <c:v>15.3429</c:v>
                </c:pt>
                <c:pt idx="225">
                  <c:v>15.676600000000001</c:v>
                </c:pt>
                <c:pt idx="226">
                  <c:v>15.6129</c:v>
                </c:pt>
                <c:pt idx="227">
                  <c:v>15.5129</c:v>
                </c:pt>
                <c:pt idx="228">
                  <c:v>15.498699999999999</c:v>
                </c:pt>
                <c:pt idx="229">
                  <c:v>15.517099999999999</c:v>
                </c:pt>
                <c:pt idx="230">
                  <c:v>15.650399999999999</c:v>
                </c:pt>
                <c:pt idx="231">
                  <c:v>15.4808</c:v>
                </c:pt>
                <c:pt idx="232">
                  <c:v>15.452199999999999</c:v>
                </c:pt>
                <c:pt idx="233">
                  <c:v>15.535600000000001</c:v>
                </c:pt>
                <c:pt idx="234">
                  <c:v>15.473000000000001</c:v>
                </c:pt>
                <c:pt idx="235">
                  <c:v>15.587199999999999</c:v>
                </c:pt>
                <c:pt idx="236">
                  <c:v>15.751099999999999</c:v>
                </c:pt>
                <c:pt idx="237">
                  <c:v>15.796200000000001</c:v>
                </c:pt>
                <c:pt idx="238">
                  <c:v>15.705500000000001</c:v>
                </c:pt>
                <c:pt idx="239">
                  <c:v>15.696899999999999</c:v>
                </c:pt>
                <c:pt idx="240">
                  <c:v>15.7172</c:v>
                </c:pt>
                <c:pt idx="241">
                  <c:v>15.846399999999999</c:v>
                </c:pt>
                <c:pt idx="242">
                  <c:v>15.9038</c:v>
                </c:pt>
                <c:pt idx="243">
                  <c:v>15.8757</c:v>
                </c:pt>
                <c:pt idx="244">
                  <c:v>15.9413</c:v>
                </c:pt>
                <c:pt idx="245">
                  <c:v>16.061599999999999</c:v>
                </c:pt>
                <c:pt idx="246">
                  <c:v>16.085000000000001</c:v>
                </c:pt>
                <c:pt idx="247">
                  <c:v>16.0807</c:v>
                </c:pt>
                <c:pt idx="248">
                  <c:v>16.057300000000001</c:v>
                </c:pt>
                <c:pt idx="249">
                  <c:v>16.1111</c:v>
                </c:pt>
                <c:pt idx="250">
                  <c:v>16.1905</c:v>
                </c:pt>
                <c:pt idx="251">
                  <c:v>16.105</c:v>
                </c:pt>
                <c:pt idx="252">
                  <c:v>16.141400000000001</c:v>
                </c:pt>
                <c:pt idx="253">
                  <c:v>16.1998</c:v>
                </c:pt>
                <c:pt idx="254">
                  <c:v>15.920999999999999</c:v>
                </c:pt>
                <c:pt idx="255">
                  <c:v>15.8901</c:v>
                </c:pt>
                <c:pt idx="256">
                  <c:v>15.7906</c:v>
                </c:pt>
                <c:pt idx="257">
                  <c:v>15.8476</c:v>
                </c:pt>
                <c:pt idx="258">
                  <c:v>15.9421</c:v>
                </c:pt>
                <c:pt idx="259">
                  <c:v>15.793799999999999</c:v>
                </c:pt>
                <c:pt idx="260">
                  <c:v>15.6031</c:v>
                </c:pt>
                <c:pt idx="261">
                  <c:v>15.6553</c:v>
                </c:pt>
                <c:pt idx="262">
                  <c:v>15.7537</c:v>
                </c:pt>
                <c:pt idx="263">
                  <c:v>15.837400000000001</c:v>
                </c:pt>
                <c:pt idx="264">
                  <c:v>15.8249</c:v>
                </c:pt>
                <c:pt idx="265">
                  <c:v>15.6387</c:v>
                </c:pt>
                <c:pt idx="266">
                  <c:v>15.6107</c:v>
                </c:pt>
                <c:pt idx="267">
                  <c:v>15.6884</c:v>
                </c:pt>
                <c:pt idx="268">
                  <c:v>15.6213</c:v>
                </c:pt>
                <c:pt idx="269">
                  <c:v>15.4887</c:v>
                </c:pt>
                <c:pt idx="270">
                  <c:v>15.444699999999999</c:v>
                </c:pt>
                <c:pt idx="271">
                  <c:v>15.5938</c:v>
                </c:pt>
                <c:pt idx="272">
                  <c:v>15.722</c:v>
                </c:pt>
                <c:pt idx="273">
                  <c:v>15.6737</c:v>
                </c:pt>
                <c:pt idx="274">
                  <c:v>15.781700000000001</c:v>
                </c:pt>
                <c:pt idx="275">
                  <c:v>15.9413</c:v>
                </c:pt>
                <c:pt idx="276">
                  <c:v>16.0076</c:v>
                </c:pt>
                <c:pt idx="277">
                  <c:v>15.995799999999999</c:v>
                </c:pt>
                <c:pt idx="278">
                  <c:v>16.041799999999999</c:v>
                </c:pt>
                <c:pt idx="279">
                  <c:v>16.048999999999999</c:v>
                </c:pt>
                <c:pt idx="280">
                  <c:v>16.136500000000002</c:v>
                </c:pt>
                <c:pt idx="281">
                  <c:v>16.108599999999999</c:v>
                </c:pt>
                <c:pt idx="282">
                  <c:v>15.7354</c:v>
                </c:pt>
                <c:pt idx="283">
                  <c:v>15.6159</c:v>
                </c:pt>
                <c:pt idx="284">
                  <c:v>15.6975</c:v>
                </c:pt>
                <c:pt idx="285">
                  <c:v>15.7813</c:v>
                </c:pt>
                <c:pt idx="286">
                  <c:v>15.6714</c:v>
                </c:pt>
                <c:pt idx="287">
                  <c:v>15.763199999999999</c:v>
                </c:pt>
                <c:pt idx="288">
                  <c:v>15.106400000000001</c:v>
                </c:pt>
                <c:pt idx="289">
                  <c:v>15.1266</c:v>
                </c:pt>
                <c:pt idx="290">
                  <c:v>15.0144</c:v>
                </c:pt>
                <c:pt idx="291">
                  <c:v>14.8673</c:v>
                </c:pt>
                <c:pt idx="292">
                  <c:v>14.959300000000001</c:v>
                </c:pt>
                <c:pt idx="293">
                  <c:v>15.033200000000001</c:v>
                </c:pt>
                <c:pt idx="294">
                  <c:v>15.070600000000001</c:v>
                </c:pt>
                <c:pt idx="295">
                  <c:v>15.180400000000001</c:v>
                </c:pt>
                <c:pt idx="296">
                  <c:v>15.1172</c:v>
                </c:pt>
                <c:pt idx="297">
                  <c:v>15.2</c:v>
                </c:pt>
                <c:pt idx="298">
                  <c:v>15.280100000000001</c:v>
                </c:pt>
                <c:pt idx="299">
                  <c:v>15.396800000000001</c:v>
                </c:pt>
                <c:pt idx="300">
                  <c:v>15.4665</c:v>
                </c:pt>
                <c:pt idx="301">
                  <c:v>15.491</c:v>
                </c:pt>
                <c:pt idx="302">
                  <c:v>15.5542</c:v>
                </c:pt>
                <c:pt idx="303">
                  <c:v>15.643599999999999</c:v>
                </c:pt>
                <c:pt idx="304">
                  <c:v>15.570600000000001</c:v>
                </c:pt>
                <c:pt idx="305">
                  <c:v>15.618</c:v>
                </c:pt>
                <c:pt idx="306">
                  <c:v>15.673299999999999</c:v>
                </c:pt>
                <c:pt idx="307">
                  <c:v>15.7425</c:v>
                </c:pt>
                <c:pt idx="308">
                  <c:v>15.7331</c:v>
                </c:pt>
                <c:pt idx="309">
                  <c:v>15.773</c:v>
                </c:pt>
                <c:pt idx="310">
                  <c:v>15.741300000000001</c:v>
                </c:pt>
                <c:pt idx="311">
                  <c:v>15.731400000000001</c:v>
                </c:pt>
                <c:pt idx="312">
                  <c:v>15.6934</c:v>
                </c:pt>
                <c:pt idx="313">
                  <c:v>15.760300000000001</c:v>
                </c:pt>
                <c:pt idx="314">
                  <c:v>15.7318</c:v>
                </c:pt>
                <c:pt idx="315">
                  <c:v>15.7273</c:v>
                </c:pt>
                <c:pt idx="316">
                  <c:v>15.696400000000001</c:v>
                </c:pt>
                <c:pt idx="317">
                  <c:v>15.717499999999999</c:v>
                </c:pt>
                <c:pt idx="318">
                  <c:v>15.6981</c:v>
                </c:pt>
                <c:pt idx="319">
                  <c:v>15.4634</c:v>
                </c:pt>
                <c:pt idx="320">
                  <c:v>15.382</c:v>
                </c:pt>
                <c:pt idx="321">
                  <c:v>15.5296</c:v>
                </c:pt>
                <c:pt idx="322">
                  <c:v>15.511699999999999</c:v>
                </c:pt>
                <c:pt idx="323">
                  <c:v>15.561199999999999</c:v>
                </c:pt>
                <c:pt idx="324">
                  <c:v>15.583500000000001</c:v>
                </c:pt>
                <c:pt idx="325">
                  <c:v>15.6158</c:v>
                </c:pt>
                <c:pt idx="326">
                  <c:v>15.6775</c:v>
                </c:pt>
                <c:pt idx="327">
                  <c:v>15.7173</c:v>
                </c:pt>
                <c:pt idx="328">
                  <c:v>15.8156</c:v>
                </c:pt>
                <c:pt idx="329">
                  <c:v>15.785600000000001</c:v>
                </c:pt>
                <c:pt idx="330">
                  <c:v>15.978300000000001</c:v>
                </c:pt>
                <c:pt idx="331">
                  <c:v>15.9674</c:v>
                </c:pt>
                <c:pt idx="332">
                  <c:v>15.982099999999999</c:v>
                </c:pt>
                <c:pt idx="333">
                  <c:v>15.9419</c:v>
                </c:pt>
                <c:pt idx="334">
                  <c:v>15.8109</c:v>
                </c:pt>
                <c:pt idx="335">
                  <c:v>15.911099999999999</c:v>
                </c:pt>
                <c:pt idx="336">
                  <c:v>16.016200000000001</c:v>
                </c:pt>
                <c:pt idx="337">
                  <c:v>16.004999999999999</c:v>
                </c:pt>
                <c:pt idx="338">
                  <c:v>16.203299999999999</c:v>
                </c:pt>
                <c:pt idx="339">
                  <c:v>16.283899999999999</c:v>
                </c:pt>
                <c:pt idx="340">
                  <c:v>16.137499999999999</c:v>
                </c:pt>
                <c:pt idx="341">
                  <c:v>16.2422</c:v>
                </c:pt>
                <c:pt idx="342">
                  <c:v>16.055499999999999</c:v>
                </c:pt>
                <c:pt idx="343">
                  <c:v>16.2608</c:v>
                </c:pt>
                <c:pt idx="344">
                  <c:v>16.459199999999999</c:v>
                </c:pt>
                <c:pt idx="345">
                  <c:v>16.4832</c:v>
                </c:pt>
                <c:pt idx="346">
                  <c:v>16.658999999999999</c:v>
                </c:pt>
                <c:pt idx="347">
                  <c:v>16.672000000000001</c:v>
                </c:pt>
                <c:pt idx="348">
                  <c:v>16.8233</c:v>
                </c:pt>
                <c:pt idx="349">
                  <c:v>17.0459</c:v>
                </c:pt>
                <c:pt idx="350">
                  <c:v>17.075900000000001</c:v>
                </c:pt>
                <c:pt idx="351">
                  <c:v>17.108599999999999</c:v>
                </c:pt>
                <c:pt idx="352">
                  <c:v>17.301100000000002</c:v>
                </c:pt>
                <c:pt idx="353">
                  <c:v>17.260300000000001</c:v>
                </c:pt>
                <c:pt idx="354">
                  <c:v>17.509499999999999</c:v>
                </c:pt>
                <c:pt idx="355">
                  <c:v>17.795200000000001</c:v>
                </c:pt>
                <c:pt idx="356">
                  <c:v>18.074400000000001</c:v>
                </c:pt>
                <c:pt idx="357">
                  <c:v>18.0945</c:v>
                </c:pt>
                <c:pt idx="358">
                  <c:v>18.130800000000001</c:v>
                </c:pt>
                <c:pt idx="359">
                  <c:v>18.187899999999999</c:v>
                </c:pt>
                <c:pt idx="360">
                  <c:v>18.234100000000002</c:v>
                </c:pt>
                <c:pt idx="361">
                  <c:v>18.445699999999999</c:v>
                </c:pt>
                <c:pt idx="362">
                  <c:v>18.402200000000001</c:v>
                </c:pt>
                <c:pt idx="363">
                  <c:v>18.586300000000001</c:v>
                </c:pt>
                <c:pt idx="364">
                  <c:v>18.773900000000001</c:v>
                </c:pt>
                <c:pt idx="365">
                  <c:v>18.450199999999999</c:v>
                </c:pt>
                <c:pt idx="366">
                  <c:v>18.2713</c:v>
                </c:pt>
                <c:pt idx="367">
                  <c:v>18.098500000000001</c:v>
                </c:pt>
                <c:pt idx="368">
                  <c:v>18.127600000000001</c:v>
                </c:pt>
                <c:pt idx="369">
                  <c:v>17.689699999999998</c:v>
                </c:pt>
                <c:pt idx="370">
                  <c:v>17.878699999999998</c:v>
                </c:pt>
                <c:pt idx="371">
                  <c:v>17.8293</c:v>
                </c:pt>
                <c:pt idx="372">
                  <c:v>18.0502</c:v>
                </c:pt>
                <c:pt idx="373">
                  <c:v>18.038</c:v>
                </c:pt>
                <c:pt idx="374">
                  <c:v>18.479800000000001</c:v>
                </c:pt>
                <c:pt idx="375">
                  <c:v>18.351800000000001</c:v>
                </c:pt>
                <c:pt idx="376">
                  <c:v>18.3809</c:v>
                </c:pt>
                <c:pt idx="377">
                  <c:v>18.240300000000001</c:v>
                </c:pt>
                <c:pt idx="378">
                  <c:v>18.3611</c:v>
                </c:pt>
                <c:pt idx="379">
                  <c:v>18.475000000000001</c:v>
                </c:pt>
                <c:pt idx="380">
                  <c:v>18.6219</c:v>
                </c:pt>
                <c:pt idx="381">
                  <c:v>18.6707</c:v>
                </c:pt>
                <c:pt idx="382">
                  <c:v>18.829899999999999</c:v>
                </c:pt>
                <c:pt idx="383">
                  <c:v>18.975000000000001</c:v>
                </c:pt>
                <c:pt idx="384">
                  <c:v>18.430700000000002</c:v>
                </c:pt>
                <c:pt idx="385">
                  <c:v>18.614000000000001</c:v>
                </c:pt>
                <c:pt idx="386">
                  <c:v>18.856999999999999</c:v>
                </c:pt>
                <c:pt idx="387">
                  <c:v>18.747299999999999</c:v>
                </c:pt>
                <c:pt idx="388">
                  <c:v>18.937100000000001</c:v>
                </c:pt>
                <c:pt idx="389">
                  <c:v>19.134399999999999</c:v>
                </c:pt>
                <c:pt idx="390">
                  <c:v>19.218699999999998</c:v>
                </c:pt>
                <c:pt idx="391">
                  <c:v>19.404900000000001</c:v>
                </c:pt>
                <c:pt idx="392">
                  <c:v>19.446100000000001</c:v>
                </c:pt>
                <c:pt idx="393">
                  <c:v>19.678699999999999</c:v>
                </c:pt>
                <c:pt idx="394">
                  <c:v>19.669499999999999</c:v>
                </c:pt>
                <c:pt idx="395">
                  <c:v>19.143999999999998</c:v>
                </c:pt>
                <c:pt idx="396">
                  <c:v>19.410799999999998</c:v>
                </c:pt>
                <c:pt idx="397">
                  <c:v>19.629200000000001</c:v>
                </c:pt>
                <c:pt idx="398">
                  <c:v>20.0824</c:v>
                </c:pt>
                <c:pt idx="399">
                  <c:v>20.395499999999998</c:v>
                </c:pt>
                <c:pt idx="400">
                  <c:v>20.599900000000002</c:v>
                </c:pt>
                <c:pt idx="401">
                  <c:v>20.501899999999999</c:v>
                </c:pt>
                <c:pt idx="402">
                  <c:v>20.5137</c:v>
                </c:pt>
                <c:pt idx="403">
                  <c:v>20.51</c:v>
                </c:pt>
                <c:pt idx="404">
                  <c:v>20.310300000000002</c:v>
                </c:pt>
                <c:pt idx="405">
                  <c:v>20.409500000000001</c:v>
                </c:pt>
                <c:pt idx="406">
                  <c:v>19.3691</c:v>
                </c:pt>
                <c:pt idx="407">
                  <c:v>18.683700000000002</c:v>
                </c:pt>
                <c:pt idx="408">
                  <c:v>19.2165</c:v>
                </c:pt>
                <c:pt idx="409">
                  <c:v>18.897100000000002</c:v>
                </c:pt>
                <c:pt idx="410">
                  <c:v>18.540399999999998</c:v>
                </c:pt>
                <c:pt idx="411">
                  <c:v>19.2394</c:v>
                </c:pt>
                <c:pt idx="412">
                  <c:v>19.570399999999999</c:v>
                </c:pt>
                <c:pt idx="413">
                  <c:v>20.076799999999999</c:v>
                </c:pt>
                <c:pt idx="414">
                  <c:v>19.869700000000002</c:v>
                </c:pt>
                <c:pt idx="415">
                  <c:v>20.360399999999998</c:v>
                </c:pt>
                <c:pt idx="416">
                  <c:v>20.7943</c:v>
                </c:pt>
                <c:pt idx="417">
                  <c:v>20.912700000000001</c:v>
                </c:pt>
                <c:pt idx="418">
                  <c:v>20.948699999999999</c:v>
                </c:pt>
                <c:pt idx="419">
                  <c:v>20.828499999999998</c:v>
                </c:pt>
                <c:pt idx="420">
                  <c:v>20.9297</c:v>
                </c:pt>
                <c:pt idx="421">
                  <c:v>20.412099999999999</c:v>
                </c:pt>
                <c:pt idx="422">
                  <c:v>20.912500000000001</c:v>
                </c:pt>
                <c:pt idx="423">
                  <c:v>20.761900000000001</c:v>
                </c:pt>
                <c:pt idx="424">
                  <c:v>20.977599999999999</c:v>
                </c:pt>
                <c:pt idx="425">
                  <c:v>20.960999999999999</c:v>
                </c:pt>
                <c:pt idx="426">
                  <c:v>21.014800000000001</c:v>
                </c:pt>
                <c:pt idx="427">
                  <c:v>21.1449</c:v>
                </c:pt>
                <c:pt idx="428">
                  <c:v>21.234999999999999</c:v>
                </c:pt>
                <c:pt idx="429">
                  <c:v>21.247499999999999</c:v>
                </c:pt>
                <c:pt idx="430">
                  <c:v>21.460799999999999</c:v>
                </c:pt>
                <c:pt idx="431">
                  <c:v>21.629300000000001</c:v>
                </c:pt>
                <c:pt idx="432">
                  <c:v>21.630700000000001</c:v>
                </c:pt>
                <c:pt idx="433">
                  <c:v>21.817900000000002</c:v>
                </c:pt>
                <c:pt idx="434">
                  <c:v>21.873899999999999</c:v>
                </c:pt>
                <c:pt idx="435">
                  <c:v>21.523700000000002</c:v>
                </c:pt>
                <c:pt idx="436">
                  <c:v>21.852599999999999</c:v>
                </c:pt>
                <c:pt idx="437">
                  <c:v>21.855599999999999</c:v>
                </c:pt>
                <c:pt idx="438">
                  <c:v>21.858799999999999</c:v>
                </c:pt>
                <c:pt idx="439">
                  <c:v>21.758400000000002</c:v>
                </c:pt>
                <c:pt idx="440">
                  <c:v>21.899899999999999</c:v>
                </c:pt>
                <c:pt idx="441">
                  <c:v>21.825399999999998</c:v>
                </c:pt>
                <c:pt idx="442">
                  <c:v>21.6724</c:v>
                </c:pt>
                <c:pt idx="443">
                  <c:v>21.7317</c:v>
                </c:pt>
                <c:pt idx="444">
                  <c:v>21.773499999999999</c:v>
                </c:pt>
                <c:pt idx="445">
                  <c:v>21.8809</c:v>
                </c:pt>
                <c:pt idx="446">
                  <c:v>21.970500000000001</c:v>
                </c:pt>
                <c:pt idx="447">
                  <c:v>21.857399999999998</c:v>
                </c:pt>
                <c:pt idx="448">
                  <c:v>21.291899999999998</c:v>
                </c:pt>
                <c:pt idx="449">
                  <c:v>21.389399999999998</c:v>
                </c:pt>
                <c:pt idx="450">
                  <c:v>21.101099999999999</c:v>
                </c:pt>
                <c:pt idx="451">
                  <c:v>20.943300000000001</c:v>
                </c:pt>
                <c:pt idx="452">
                  <c:v>21.0307</c:v>
                </c:pt>
                <c:pt idx="453">
                  <c:v>20.758700000000001</c:v>
                </c:pt>
                <c:pt idx="454">
                  <c:v>19.945399999999999</c:v>
                </c:pt>
                <c:pt idx="455">
                  <c:v>20.405100000000001</c:v>
                </c:pt>
                <c:pt idx="456">
                  <c:v>19.616900000000001</c:v>
                </c:pt>
                <c:pt idx="457">
                  <c:v>19.689</c:v>
                </c:pt>
                <c:pt idx="458">
                  <c:v>19.072900000000001</c:v>
                </c:pt>
                <c:pt idx="459">
                  <c:v>19.182700000000001</c:v>
                </c:pt>
                <c:pt idx="460">
                  <c:v>18.796500000000002</c:v>
                </c:pt>
                <c:pt idx="461">
                  <c:v>18.7425</c:v>
                </c:pt>
                <c:pt idx="462">
                  <c:v>18.721</c:v>
                </c:pt>
                <c:pt idx="463">
                  <c:v>19.363199999999999</c:v>
                </c:pt>
                <c:pt idx="464">
                  <c:v>19.330200000000001</c:v>
                </c:pt>
                <c:pt idx="465">
                  <c:v>19.261700000000001</c:v>
                </c:pt>
                <c:pt idx="466">
                  <c:v>18.748999999999999</c:v>
                </c:pt>
                <c:pt idx="467">
                  <c:v>19.040199999999999</c:v>
                </c:pt>
                <c:pt idx="468">
                  <c:v>19.444800000000001</c:v>
                </c:pt>
                <c:pt idx="469">
                  <c:v>19.568999999999999</c:v>
                </c:pt>
                <c:pt idx="470">
                  <c:v>19.213000000000001</c:v>
                </c:pt>
                <c:pt idx="471">
                  <c:v>19.939</c:v>
                </c:pt>
                <c:pt idx="472">
                  <c:v>20.130500000000001</c:v>
                </c:pt>
                <c:pt idx="473">
                  <c:v>19.639900000000001</c:v>
                </c:pt>
                <c:pt idx="474">
                  <c:v>19.0654</c:v>
                </c:pt>
                <c:pt idx="475">
                  <c:v>19.123999999999999</c:v>
                </c:pt>
                <c:pt idx="476">
                  <c:v>19.079599999999999</c:v>
                </c:pt>
                <c:pt idx="477">
                  <c:v>18.658200000000001</c:v>
                </c:pt>
                <c:pt idx="478">
                  <c:v>18.035900000000002</c:v>
                </c:pt>
                <c:pt idx="479">
                  <c:v>18.461600000000001</c:v>
                </c:pt>
                <c:pt idx="480">
                  <c:v>18.390799999999999</c:v>
                </c:pt>
                <c:pt idx="481">
                  <c:v>18.841799999999999</c:v>
                </c:pt>
                <c:pt idx="482">
                  <c:v>19.261199999999999</c:v>
                </c:pt>
                <c:pt idx="483">
                  <c:v>19.425799999999999</c:v>
                </c:pt>
                <c:pt idx="484">
                  <c:v>19.393699999999999</c:v>
                </c:pt>
                <c:pt idx="485">
                  <c:v>19.628599999999999</c:v>
                </c:pt>
                <c:pt idx="486">
                  <c:v>19.651900000000001</c:v>
                </c:pt>
                <c:pt idx="487">
                  <c:v>19.6965</c:v>
                </c:pt>
                <c:pt idx="488">
                  <c:v>19.7239</c:v>
                </c:pt>
                <c:pt idx="489">
                  <c:v>19.495200000000001</c:v>
                </c:pt>
                <c:pt idx="490">
                  <c:v>19.680199999999999</c:v>
                </c:pt>
                <c:pt idx="491">
                  <c:v>19.4482</c:v>
                </c:pt>
                <c:pt idx="492">
                  <c:v>19.410499999999999</c:v>
                </c:pt>
                <c:pt idx="493">
                  <c:v>18.8645</c:v>
                </c:pt>
                <c:pt idx="494">
                  <c:v>18.403300000000002</c:v>
                </c:pt>
                <c:pt idx="495">
                  <c:v>18.762699999999999</c:v>
                </c:pt>
                <c:pt idx="496">
                  <c:v>18.5183</c:v>
                </c:pt>
                <c:pt idx="497">
                  <c:v>18.781300000000002</c:v>
                </c:pt>
                <c:pt idx="498">
                  <c:v>18.915700000000001</c:v>
                </c:pt>
                <c:pt idx="499">
                  <c:v>18.814299999999999</c:v>
                </c:pt>
                <c:pt idx="500">
                  <c:v>18.5472</c:v>
                </c:pt>
                <c:pt idx="501">
                  <c:v>18.0794</c:v>
                </c:pt>
                <c:pt idx="502">
                  <c:v>18.135300000000001</c:v>
                </c:pt>
                <c:pt idx="503">
                  <c:v>17.301100000000002</c:v>
                </c:pt>
                <c:pt idx="504">
                  <c:v>16.5505</c:v>
                </c:pt>
                <c:pt idx="505">
                  <c:v>16.6069</c:v>
                </c:pt>
                <c:pt idx="506">
                  <c:v>16.615200000000002</c:v>
                </c:pt>
                <c:pt idx="507">
                  <c:v>16.9559</c:v>
                </c:pt>
                <c:pt idx="508">
                  <c:v>16.9117</c:v>
                </c:pt>
                <c:pt idx="509">
                  <c:v>16.838000000000001</c:v>
                </c:pt>
                <c:pt idx="510">
                  <c:v>16.5061</c:v>
                </c:pt>
                <c:pt idx="511">
                  <c:v>16.605</c:v>
                </c:pt>
                <c:pt idx="512">
                  <c:v>16.8322</c:v>
                </c:pt>
                <c:pt idx="513">
                  <c:v>16.8371</c:v>
                </c:pt>
                <c:pt idx="514">
                  <c:v>17.0245</c:v>
                </c:pt>
                <c:pt idx="515">
                  <c:v>17.3947</c:v>
                </c:pt>
                <c:pt idx="516">
                  <c:v>17.4254</c:v>
                </c:pt>
                <c:pt idx="517">
                  <c:v>16.763300000000001</c:v>
                </c:pt>
                <c:pt idx="518">
                  <c:v>16.823499999999999</c:v>
                </c:pt>
                <c:pt idx="519">
                  <c:v>16.742000000000001</c:v>
                </c:pt>
                <c:pt idx="520">
                  <c:v>16.614999999999998</c:v>
                </c:pt>
                <c:pt idx="521">
                  <c:v>16.658999999999999</c:v>
                </c:pt>
                <c:pt idx="522">
                  <c:v>16.754999999999999</c:v>
                </c:pt>
                <c:pt idx="523">
                  <c:v>17.009499999999999</c:v>
                </c:pt>
                <c:pt idx="524">
                  <c:v>17.1294</c:v>
                </c:pt>
                <c:pt idx="525">
                  <c:v>17.064599999999999</c:v>
                </c:pt>
                <c:pt idx="526">
                  <c:v>17.078600000000002</c:v>
                </c:pt>
                <c:pt idx="527">
                  <c:v>17.186900000000001</c:v>
                </c:pt>
                <c:pt idx="528">
                  <c:v>17.1982</c:v>
                </c:pt>
                <c:pt idx="529">
                  <c:v>17.3705</c:v>
                </c:pt>
                <c:pt idx="530">
                  <c:v>17.548200000000001</c:v>
                </c:pt>
                <c:pt idx="531">
                  <c:v>17.498000000000001</c:v>
                </c:pt>
                <c:pt idx="532">
                  <c:v>17.588200000000001</c:v>
                </c:pt>
                <c:pt idx="533">
                  <c:v>17.762</c:v>
                </c:pt>
                <c:pt idx="534">
                  <c:v>17.7697</c:v>
                </c:pt>
                <c:pt idx="535">
                  <c:v>17.447500000000002</c:v>
                </c:pt>
                <c:pt idx="536">
                  <c:v>17.504899999999999</c:v>
                </c:pt>
                <c:pt idx="537">
                  <c:v>17.578299999999999</c:v>
                </c:pt>
                <c:pt idx="538">
                  <c:v>17.592199999999998</c:v>
                </c:pt>
                <c:pt idx="539">
                  <c:v>17.766500000000001</c:v>
                </c:pt>
                <c:pt idx="540">
                  <c:v>17.819900000000001</c:v>
                </c:pt>
                <c:pt idx="541">
                  <c:v>17.914300000000001</c:v>
                </c:pt>
                <c:pt idx="542">
                  <c:v>17.9085</c:v>
                </c:pt>
                <c:pt idx="543">
                  <c:v>17.995899999999999</c:v>
                </c:pt>
                <c:pt idx="544">
                  <c:v>18.057200000000002</c:v>
                </c:pt>
                <c:pt idx="545">
                  <c:v>17.919899999999998</c:v>
                </c:pt>
                <c:pt idx="546">
                  <c:v>18.1053</c:v>
                </c:pt>
                <c:pt idx="547">
                  <c:v>17.950500000000002</c:v>
                </c:pt>
                <c:pt idx="548">
                  <c:v>17.718699999999998</c:v>
                </c:pt>
                <c:pt idx="549">
                  <c:v>17.470199999999998</c:v>
                </c:pt>
                <c:pt idx="550">
                  <c:v>17.292100000000001</c:v>
                </c:pt>
                <c:pt idx="551">
                  <c:v>17.493400000000001</c:v>
                </c:pt>
                <c:pt idx="552">
                  <c:v>17.519400000000001</c:v>
                </c:pt>
                <c:pt idx="553">
                  <c:v>17.786200000000001</c:v>
                </c:pt>
                <c:pt idx="554">
                  <c:v>17.8094</c:v>
                </c:pt>
                <c:pt idx="555">
                  <c:v>17.823499999999999</c:v>
                </c:pt>
                <c:pt idx="556">
                  <c:v>17.884799999999998</c:v>
                </c:pt>
                <c:pt idx="557">
                  <c:v>17.818000000000001</c:v>
                </c:pt>
                <c:pt idx="558">
                  <c:v>17.921099999999999</c:v>
                </c:pt>
                <c:pt idx="559">
                  <c:v>17.958300000000001</c:v>
                </c:pt>
                <c:pt idx="560">
                  <c:v>18.122599999999998</c:v>
                </c:pt>
                <c:pt idx="561">
                  <c:v>18.084599999999998</c:v>
                </c:pt>
                <c:pt idx="562">
                  <c:v>18.229399999999998</c:v>
                </c:pt>
                <c:pt idx="563">
                  <c:v>18.2194</c:v>
                </c:pt>
                <c:pt idx="564">
                  <c:v>18.199200000000001</c:v>
                </c:pt>
                <c:pt idx="565">
                  <c:v>18.3797</c:v>
                </c:pt>
                <c:pt idx="566">
                  <c:v>18.4116</c:v>
                </c:pt>
                <c:pt idx="567">
                  <c:v>18.016400000000001</c:v>
                </c:pt>
                <c:pt idx="568">
                  <c:v>18.124500000000001</c:v>
                </c:pt>
                <c:pt idx="569">
                  <c:v>18.148900000000001</c:v>
                </c:pt>
                <c:pt idx="570">
                  <c:v>18.206099999999999</c:v>
                </c:pt>
                <c:pt idx="571">
                  <c:v>17.9344</c:v>
                </c:pt>
                <c:pt idx="572">
                  <c:v>17.8538</c:v>
                </c:pt>
                <c:pt idx="573">
                  <c:v>17.551600000000001</c:v>
                </c:pt>
                <c:pt idx="574">
                  <c:v>17.5123</c:v>
                </c:pt>
                <c:pt idx="575">
                  <c:v>16.665700000000001</c:v>
                </c:pt>
                <c:pt idx="576">
                  <c:v>17.090199999999999</c:v>
                </c:pt>
                <c:pt idx="577">
                  <c:v>16.763000000000002</c:v>
                </c:pt>
                <c:pt idx="578">
                  <c:v>16.973099999999999</c:v>
                </c:pt>
                <c:pt idx="579">
                  <c:v>17.127800000000001</c:v>
                </c:pt>
                <c:pt idx="580">
                  <c:v>16.972799999999999</c:v>
                </c:pt>
                <c:pt idx="581">
                  <c:v>16.884499999999999</c:v>
                </c:pt>
                <c:pt idx="582">
                  <c:v>16.795400000000001</c:v>
                </c:pt>
                <c:pt idx="583">
                  <c:v>16.5487</c:v>
                </c:pt>
                <c:pt idx="584">
                  <c:v>16.247499999999999</c:v>
                </c:pt>
                <c:pt idx="585">
                  <c:v>16.026499999999999</c:v>
                </c:pt>
                <c:pt idx="586">
                  <c:v>15.8733</c:v>
                </c:pt>
                <c:pt idx="587">
                  <c:v>15.6614</c:v>
                </c:pt>
                <c:pt idx="588">
                  <c:v>15.6591</c:v>
                </c:pt>
                <c:pt idx="589">
                  <c:v>16.155999999999999</c:v>
                </c:pt>
                <c:pt idx="590">
                  <c:v>16.044</c:v>
                </c:pt>
                <c:pt idx="591">
                  <c:v>16.271000000000001</c:v>
                </c:pt>
                <c:pt idx="592">
                  <c:v>16.283200000000001</c:v>
                </c:pt>
                <c:pt idx="593">
                  <c:v>16.222000000000001</c:v>
                </c:pt>
                <c:pt idx="594">
                  <c:v>16.369399999999999</c:v>
                </c:pt>
                <c:pt idx="595">
                  <c:v>16.453199999999999</c:v>
                </c:pt>
                <c:pt idx="596">
                  <c:v>16.239100000000001</c:v>
                </c:pt>
                <c:pt idx="597">
                  <c:v>16.307400000000001</c:v>
                </c:pt>
                <c:pt idx="598">
                  <c:v>16.081099999999999</c:v>
                </c:pt>
                <c:pt idx="599">
                  <c:v>16.001999999999999</c:v>
                </c:pt>
                <c:pt idx="600">
                  <c:v>15.934799999999999</c:v>
                </c:pt>
                <c:pt idx="601">
                  <c:v>15.953200000000001</c:v>
                </c:pt>
                <c:pt idx="602">
                  <c:v>16.276299999999999</c:v>
                </c:pt>
                <c:pt idx="603">
                  <c:v>16.328399999999998</c:v>
                </c:pt>
                <c:pt idx="604">
                  <c:v>16.389299999999999</c:v>
                </c:pt>
                <c:pt idx="605">
                  <c:v>16.414200000000001</c:v>
                </c:pt>
                <c:pt idx="606">
                  <c:v>16.299700000000001</c:v>
                </c:pt>
                <c:pt idx="607">
                  <c:v>16.3581</c:v>
                </c:pt>
                <c:pt idx="608">
                  <c:v>16.395299999999999</c:v>
                </c:pt>
                <c:pt idx="609">
                  <c:v>16.497</c:v>
                </c:pt>
                <c:pt idx="610">
                  <c:v>16.436499999999999</c:v>
                </c:pt>
                <c:pt idx="611">
                  <c:v>16.432200000000002</c:v>
                </c:pt>
                <c:pt idx="612">
                  <c:v>16.8645</c:v>
                </c:pt>
                <c:pt idx="613">
                  <c:v>16.992999999999999</c:v>
                </c:pt>
                <c:pt idx="614">
                  <c:v>16.956</c:v>
                </c:pt>
                <c:pt idx="615">
                  <c:v>16.914899999999999</c:v>
                </c:pt>
                <c:pt idx="616">
                  <c:v>16.980899999999998</c:v>
                </c:pt>
                <c:pt idx="617">
                  <c:v>16.939</c:v>
                </c:pt>
                <c:pt idx="618">
                  <c:v>16.845800000000001</c:v>
                </c:pt>
                <c:pt idx="619">
                  <c:v>17.000900000000001</c:v>
                </c:pt>
                <c:pt idx="620">
                  <c:v>16.982600000000001</c:v>
                </c:pt>
                <c:pt idx="621">
                  <c:v>16.837499999999999</c:v>
                </c:pt>
                <c:pt idx="622">
                  <c:v>16.510100000000001</c:v>
                </c:pt>
                <c:pt idx="623">
                  <c:v>16.396999999999998</c:v>
                </c:pt>
                <c:pt idx="624">
                  <c:v>16.253699999999998</c:v>
                </c:pt>
                <c:pt idx="625">
                  <c:v>16.243300000000001</c:v>
                </c:pt>
                <c:pt idx="626">
                  <c:v>16.133500000000002</c:v>
                </c:pt>
                <c:pt idx="627">
                  <c:v>16.066400000000002</c:v>
                </c:pt>
                <c:pt idx="628">
                  <c:v>15.8635</c:v>
                </c:pt>
                <c:pt idx="629">
                  <c:v>15.7544</c:v>
                </c:pt>
                <c:pt idx="630">
                  <c:v>15.9139</c:v>
                </c:pt>
                <c:pt idx="631">
                  <c:v>15.767900000000001</c:v>
                </c:pt>
                <c:pt idx="632">
                  <c:v>15.050700000000001</c:v>
                </c:pt>
                <c:pt idx="633">
                  <c:v>14.8224</c:v>
                </c:pt>
                <c:pt idx="634">
                  <c:v>14.867599999999999</c:v>
                </c:pt>
                <c:pt idx="635">
                  <c:v>15.0151</c:v>
                </c:pt>
                <c:pt idx="636">
                  <c:v>14.9802</c:v>
                </c:pt>
                <c:pt idx="637">
                  <c:v>15.141400000000001</c:v>
                </c:pt>
                <c:pt idx="638">
                  <c:v>15.163500000000001</c:v>
                </c:pt>
                <c:pt idx="639">
                  <c:v>15.2379</c:v>
                </c:pt>
                <c:pt idx="640">
                  <c:v>15.256600000000001</c:v>
                </c:pt>
                <c:pt idx="641">
                  <c:v>15.3841</c:v>
                </c:pt>
                <c:pt idx="642">
                  <c:v>15.3675</c:v>
                </c:pt>
                <c:pt idx="643">
                  <c:v>15.2506</c:v>
                </c:pt>
                <c:pt idx="644">
                  <c:v>15.254899999999999</c:v>
                </c:pt>
                <c:pt idx="645">
                  <c:v>15.402900000000001</c:v>
                </c:pt>
                <c:pt idx="646">
                  <c:v>15.3268</c:v>
                </c:pt>
                <c:pt idx="647">
                  <c:v>15.353300000000001</c:v>
                </c:pt>
                <c:pt idx="648">
                  <c:v>15.365</c:v>
                </c:pt>
                <c:pt idx="649">
                  <c:v>15.3665</c:v>
                </c:pt>
                <c:pt idx="650">
                  <c:v>15.417899999999999</c:v>
                </c:pt>
                <c:pt idx="651">
                  <c:v>15.4808</c:v>
                </c:pt>
                <c:pt idx="652">
                  <c:v>15.4781</c:v>
                </c:pt>
                <c:pt idx="653">
                  <c:v>15.396000000000001</c:v>
                </c:pt>
                <c:pt idx="654">
                  <c:v>15.356299999999999</c:v>
                </c:pt>
                <c:pt idx="655">
                  <c:v>15.6509</c:v>
                </c:pt>
                <c:pt idx="656">
                  <c:v>15.844200000000001</c:v>
                </c:pt>
                <c:pt idx="657">
                  <c:v>15.974500000000001</c:v>
                </c:pt>
                <c:pt idx="658">
                  <c:v>16.106100000000001</c:v>
                </c:pt>
                <c:pt idx="659">
                  <c:v>16.081600000000002</c:v>
                </c:pt>
                <c:pt idx="660">
                  <c:v>16.258099999999999</c:v>
                </c:pt>
                <c:pt idx="661">
                  <c:v>16.309699999999999</c:v>
                </c:pt>
                <c:pt idx="662">
                  <c:v>16.443300000000001</c:v>
                </c:pt>
                <c:pt idx="663">
                  <c:v>16.731300000000001</c:v>
                </c:pt>
                <c:pt idx="664">
                  <c:v>16.754000000000001</c:v>
                </c:pt>
                <c:pt idx="665">
                  <c:v>16.826599999999999</c:v>
                </c:pt>
                <c:pt idx="666">
                  <c:v>16.696100000000001</c:v>
                </c:pt>
                <c:pt idx="667">
                  <c:v>16.750399999999999</c:v>
                </c:pt>
                <c:pt idx="668">
                  <c:v>16.3306</c:v>
                </c:pt>
                <c:pt idx="669">
                  <c:v>16.5688</c:v>
                </c:pt>
                <c:pt idx="670">
                  <c:v>16.810500000000001</c:v>
                </c:pt>
                <c:pt idx="671">
                  <c:v>16.783899999999999</c:v>
                </c:pt>
                <c:pt idx="672">
                  <c:v>16.8184</c:v>
                </c:pt>
                <c:pt idx="673">
                  <c:v>16.811900000000001</c:v>
                </c:pt>
                <c:pt idx="674">
                  <c:v>16.6754</c:v>
                </c:pt>
                <c:pt idx="675">
                  <c:v>16.664300000000001</c:v>
                </c:pt>
                <c:pt idx="676">
                  <c:v>16.947299999999998</c:v>
                </c:pt>
                <c:pt idx="677">
                  <c:v>17.016500000000001</c:v>
                </c:pt>
                <c:pt idx="678">
                  <c:v>17.067799999999998</c:v>
                </c:pt>
                <c:pt idx="679">
                  <c:v>16.993200000000002</c:v>
                </c:pt>
                <c:pt idx="680">
                  <c:v>17.130099999999999</c:v>
                </c:pt>
                <c:pt idx="681">
                  <c:v>17.046800000000001</c:v>
                </c:pt>
                <c:pt idx="682">
                  <c:v>17.031700000000001</c:v>
                </c:pt>
                <c:pt idx="683">
                  <c:v>16.6831</c:v>
                </c:pt>
                <c:pt idx="684">
                  <c:v>16.793099999999999</c:v>
                </c:pt>
                <c:pt idx="685">
                  <c:v>16.476299999999998</c:v>
                </c:pt>
                <c:pt idx="686">
                  <c:v>16.471299999999999</c:v>
                </c:pt>
                <c:pt idx="687">
                  <c:v>16.576599999999999</c:v>
                </c:pt>
                <c:pt idx="688">
                  <c:v>16.695699999999999</c:v>
                </c:pt>
                <c:pt idx="689">
                  <c:v>16.654399999999999</c:v>
                </c:pt>
                <c:pt idx="690">
                  <c:v>17.162400000000002</c:v>
                </c:pt>
                <c:pt idx="691">
                  <c:v>17.0471</c:v>
                </c:pt>
                <c:pt idx="692">
                  <c:v>17.0246</c:v>
                </c:pt>
                <c:pt idx="693">
                  <c:v>17.0672</c:v>
                </c:pt>
                <c:pt idx="694">
                  <c:v>17.107900000000001</c:v>
                </c:pt>
                <c:pt idx="695">
                  <c:v>17.273399999999999</c:v>
                </c:pt>
                <c:pt idx="696">
                  <c:v>17.116399999999999</c:v>
                </c:pt>
                <c:pt idx="697">
                  <c:v>16.997299999999999</c:v>
                </c:pt>
                <c:pt idx="698">
                  <c:v>17.057500000000001</c:v>
                </c:pt>
                <c:pt idx="699">
                  <c:v>17.003399999999999</c:v>
                </c:pt>
                <c:pt idx="700">
                  <c:v>16.904599999999999</c:v>
                </c:pt>
                <c:pt idx="701">
                  <c:v>16.817699999999999</c:v>
                </c:pt>
                <c:pt idx="702">
                  <c:v>16.6523</c:v>
                </c:pt>
                <c:pt idx="703">
                  <c:v>16.7165</c:v>
                </c:pt>
                <c:pt idx="704">
                  <c:v>16.707999999999998</c:v>
                </c:pt>
                <c:pt idx="705">
                  <c:v>16.745000000000001</c:v>
                </c:pt>
                <c:pt idx="706">
                  <c:v>16.909800000000001</c:v>
                </c:pt>
                <c:pt idx="707">
                  <c:v>16.8537</c:v>
                </c:pt>
                <c:pt idx="708">
                  <c:v>16.949100000000001</c:v>
                </c:pt>
                <c:pt idx="709">
                  <c:v>16.9329</c:v>
                </c:pt>
                <c:pt idx="710">
                  <c:v>16.857399999999998</c:v>
                </c:pt>
                <c:pt idx="711">
                  <c:v>16.580500000000001</c:v>
                </c:pt>
                <c:pt idx="712">
                  <c:v>16.6646</c:v>
                </c:pt>
                <c:pt idx="713">
                  <c:v>16.558</c:v>
                </c:pt>
                <c:pt idx="714">
                  <c:v>16.496500000000001</c:v>
                </c:pt>
                <c:pt idx="715">
                  <c:v>16.593</c:v>
                </c:pt>
                <c:pt idx="716">
                  <c:v>16.689900000000002</c:v>
                </c:pt>
                <c:pt idx="717">
                  <c:v>16.806999999999999</c:v>
                </c:pt>
                <c:pt idx="718">
                  <c:v>16.9818</c:v>
                </c:pt>
                <c:pt idx="719">
                  <c:v>16.983499999999999</c:v>
                </c:pt>
                <c:pt idx="720">
                  <c:v>17.005099999999999</c:v>
                </c:pt>
                <c:pt idx="721">
                  <c:v>17.1739</c:v>
                </c:pt>
                <c:pt idx="722">
                  <c:v>17.1601</c:v>
                </c:pt>
                <c:pt idx="723">
                  <c:v>17.117599999999999</c:v>
                </c:pt>
                <c:pt idx="724">
                  <c:v>17.074200000000001</c:v>
                </c:pt>
                <c:pt idx="725">
                  <c:v>16.852</c:v>
                </c:pt>
                <c:pt idx="726">
                  <c:v>16.940799999999999</c:v>
                </c:pt>
                <c:pt idx="727">
                  <c:v>16.894600000000001</c:v>
                </c:pt>
                <c:pt idx="728">
                  <c:v>16.8794</c:v>
                </c:pt>
                <c:pt idx="729">
                  <c:v>16.8291</c:v>
                </c:pt>
                <c:pt idx="730">
                  <c:v>16.664899999999999</c:v>
                </c:pt>
                <c:pt idx="731">
                  <c:v>16.431699999999999</c:v>
                </c:pt>
                <c:pt idx="732">
                  <c:v>16.589300000000001</c:v>
                </c:pt>
                <c:pt idx="733">
                  <c:v>16.6708</c:v>
                </c:pt>
                <c:pt idx="734">
                  <c:v>16.605899999999998</c:v>
                </c:pt>
                <c:pt idx="735">
                  <c:v>16.7822</c:v>
                </c:pt>
                <c:pt idx="736">
                  <c:v>16.864000000000001</c:v>
                </c:pt>
                <c:pt idx="737">
                  <c:v>16.880600000000001</c:v>
                </c:pt>
                <c:pt idx="738">
                  <c:v>16.7424</c:v>
                </c:pt>
                <c:pt idx="739">
                  <c:v>16.6707</c:v>
                </c:pt>
                <c:pt idx="740">
                  <c:v>16.713899999999999</c:v>
                </c:pt>
                <c:pt idx="741">
                  <c:v>16.589099999999998</c:v>
                </c:pt>
                <c:pt idx="742">
                  <c:v>16.537700000000001</c:v>
                </c:pt>
                <c:pt idx="743">
                  <c:v>16.64</c:v>
                </c:pt>
                <c:pt idx="744">
                  <c:v>16.811399999999999</c:v>
                </c:pt>
                <c:pt idx="745">
                  <c:v>16.811699999999998</c:v>
                </c:pt>
                <c:pt idx="746">
                  <c:v>16.777999999999999</c:v>
                </c:pt>
                <c:pt idx="747">
                  <c:v>16.732299999999999</c:v>
                </c:pt>
                <c:pt idx="748">
                  <c:v>16.716100000000001</c:v>
                </c:pt>
                <c:pt idx="749">
                  <c:v>16.436900000000001</c:v>
                </c:pt>
                <c:pt idx="750">
                  <c:v>16.555099999999999</c:v>
                </c:pt>
                <c:pt idx="751">
                  <c:v>16.457799999999999</c:v>
                </c:pt>
                <c:pt idx="752">
                  <c:v>16.395900000000001</c:v>
                </c:pt>
                <c:pt idx="753">
                  <c:v>16.3688</c:v>
                </c:pt>
                <c:pt idx="754">
                  <c:v>16.590199999999999</c:v>
                </c:pt>
                <c:pt idx="755">
                  <c:v>16.6294</c:v>
                </c:pt>
                <c:pt idx="756">
                  <c:v>16.471</c:v>
                </c:pt>
                <c:pt idx="757">
                  <c:v>16.517399999999999</c:v>
                </c:pt>
                <c:pt idx="758">
                  <c:v>16.593399999999999</c:v>
                </c:pt>
                <c:pt idx="759">
                  <c:v>16.6753</c:v>
                </c:pt>
                <c:pt idx="760">
                  <c:v>16.606300000000001</c:v>
                </c:pt>
                <c:pt idx="761">
                  <c:v>16.557700000000001</c:v>
                </c:pt>
                <c:pt idx="762">
                  <c:v>16.718900000000001</c:v>
                </c:pt>
                <c:pt idx="763">
                  <c:v>16.725899999999999</c:v>
                </c:pt>
                <c:pt idx="764">
                  <c:v>16.615200000000002</c:v>
                </c:pt>
                <c:pt idx="765">
                  <c:v>16.720800000000001</c:v>
                </c:pt>
                <c:pt idx="766">
                  <c:v>16.723800000000001</c:v>
                </c:pt>
                <c:pt idx="767">
                  <c:v>16.850200000000001</c:v>
                </c:pt>
                <c:pt idx="768">
                  <c:v>16.832699999999999</c:v>
                </c:pt>
                <c:pt idx="769">
                  <c:v>16.9405</c:v>
                </c:pt>
                <c:pt idx="770">
                  <c:v>16.899100000000001</c:v>
                </c:pt>
                <c:pt idx="771">
                  <c:v>16.980399999999999</c:v>
                </c:pt>
                <c:pt idx="772">
                  <c:v>16.776499999999999</c:v>
                </c:pt>
                <c:pt idx="773">
                  <c:v>16.873200000000001</c:v>
                </c:pt>
                <c:pt idx="774">
                  <c:v>16.9679</c:v>
                </c:pt>
                <c:pt idx="775">
                  <c:v>16.860900000000001</c:v>
                </c:pt>
                <c:pt idx="776">
                  <c:v>16.555499999999999</c:v>
                </c:pt>
                <c:pt idx="777">
                  <c:v>16.408799999999999</c:v>
                </c:pt>
                <c:pt idx="778">
                  <c:v>16.4314</c:v>
                </c:pt>
                <c:pt idx="779">
                  <c:v>16.5898</c:v>
                </c:pt>
                <c:pt idx="780">
                  <c:v>16.574400000000001</c:v>
                </c:pt>
                <c:pt idx="781">
                  <c:v>16.590199999999999</c:v>
                </c:pt>
                <c:pt idx="782">
                  <c:v>16.462800000000001</c:v>
                </c:pt>
                <c:pt idx="783">
                  <c:v>16.497499999999999</c:v>
                </c:pt>
                <c:pt idx="784">
                  <c:v>16.672000000000001</c:v>
                </c:pt>
                <c:pt idx="785">
                  <c:v>16.6919</c:v>
                </c:pt>
                <c:pt idx="786">
                  <c:v>16.709499999999998</c:v>
                </c:pt>
                <c:pt idx="787">
                  <c:v>16.7715</c:v>
                </c:pt>
                <c:pt idx="788">
                  <c:v>16.9282</c:v>
                </c:pt>
                <c:pt idx="789">
                  <c:v>16.976600000000001</c:v>
                </c:pt>
                <c:pt idx="790">
                  <c:v>16.8947</c:v>
                </c:pt>
                <c:pt idx="791">
                  <c:v>16.732399999999998</c:v>
                </c:pt>
                <c:pt idx="792">
                  <c:v>16.628699999999998</c:v>
                </c:pt>
                <c:pt idx="793">
                  <c:v>16.684100000000001</c:v>
                </c:pt>
                <c:pt idx="794">
                  <c:v>16.708100000000002</c:v>
                </c:pt>
                <c:pt idx="795">
                  <c:v>16.8003</c:v>
                </c:pt>
                <c:pt idx="796">
                  <c:v>16.720600000000001</c:v>
                </c:pt>
                <c:pt idx="797">
                  <c:v>16.694299999999998</c:v>
                </c:pt>
                <c:pt idx="798">
                  <c:v>16.680299999999999</c:v>
                </c:pt>
                <c:pt idx="799">
                  <c:v>16.634</c:v>
                </c:pt>
                <c:pt idx="800">
                  <c:v>16.641200000000001</c:v>
                </c:pt>
                <c:pt idx="801">
                  <c:v>16.575299999999999</c:v>
                </c:pt>
                <c:pt idx="802">
                  <c:v>16.5595</c:v>
                </c:pt>
                <c:pt idx="803">
                  <c:v>16.675000000000001</c:v>
                </c:pt>
                <c:pt idx="804">
                  <c:v>16.865500000000001</c:v>
                </c:pt>
                <c:pt idx="805">
                  <c:v>16.910599999999999</c:v>
                </c:pt>
                <c:pt idx="806">
                  <c:v>17.026700000000002</c:v>
                </c:pt>
                <c:pt idx="807">
                  <c:v>17.043800000000001</c:v>
                </c:pt>
                <c:pt idx="808">
                  <c:v>17.0688</c:v>
                </c:pt>
                <c:pt idx="809">
                  <c:v>16.953399999999998</c:v>
                </c:pt>
                <c:pt idx="810">
                  <c:v>16.874500000000001</c:v>
                </c:pt>
                <c:pt idx="811">
                  <c:v>16.915399999999998</c:v>
                </c:pt>
                <c:pt idx="812">
                  <c:v>16.901199999999999</c:v>
                </c:pt>
                <c:pt idx="813">
                  <c:v>16.9602</c:v>
                </c:pt>
                <c:pt idx="814">
                  <c:v>17.0808</c:v>
                </c:pt>
                <c:pt idx="815">
                  <c:v>16.4908</c:v>
                </c:pt>
                <c:pt idx="816">
                  <c:v>16.54</c:v>
                </c:pt>
                <c:pt idx="817">
                  <c:v>16.401</c:v>
                </c:pt>
                <c:pt idx="818">
                  <c:v>16.421800000000001</c:v>
                </c:pt>
                <c:pt idx="819">
                  <c:v>16.3414</c:v>
                </c:pt>
                <c:pt idx="820">
                  <c:v>16.2669</c:v>
                </c:pt>
                <c:pt idx="821">
                  <c:v>16.352</c:v>
                </c:pt>
                <c:pt idx="822">
                  <c:v>16.347100000000001</c:v>
                </c:pt>
                <c:pt idx="823">
                  <c:v>16.339400000000001</c:v>
                </c:pt>
                <c:pt idx="824">
                  <c:v>16.413399999999999</c:v>
                </c:pt>
                <c:pt idx="825">
                  <c:v>16.442399999999999</c:v>
                </c:pt>
                <c:pt idx="826">
                  <c:v>16.433800000000002</c:v>
                </c:pt>
                <c:pt idx="827">
                  <c:v>16.456600000000002</c:v>
                </c:pt>
                <c:pt idx="828">
                  <c:v>16.378499999999999</c:v>
                </c:pt>
                <c:pt idx="829">
                  <c:v>16.368300000000001</c:v>
                </c:pt>
                <c:pt idx="830">
                  <c:v>16.275500000000001</c:v>
                </c:pt>
                <c:pt idx="831">
                  <c:v>16.3109</c:v>
                </c:pt>
                <c:pt idx="832">
                  <c:v>16.320799999999998</c:v>
                </c:pt>
                <c:pt idx="833">
                  <c:v>16.416799999999999</c:v>
                </c:pt>
                <c:pt idx="834">
                  <c:v>16.4392</c:v>
                </c:pt>
                <c:pt idx="835">
                  <c:v>16.4377</c:v>
                </c:pt>
                <c:pt idx="836">
                  <c:v>16.427599999999998</c:v>
                </c:pt>
                <c:pt idx="837">
                  <c:v>16.5106</c:v>
                </c:pt>
                <c:pt idx="838">
                  <c:v>16.476500000000001</c:v>
                </c:pt>
                <c:pt idx="839">
                  <c:v>16.7531</c:v>
                </c:pt>
                <c:pt idx="840">
                  <c:v>16.866</c:v>
                </c:pt>
                <c:pt idx="841">
                  <c:v>16.8979</c:v>
                </c:pt>
                <c:pt idx="842">
                  <c:v>16.9069</c:v>
                </c:pt>
                <c:pt idx="843">
                  <c:v>16.892399999999999</c:v>
                </c:pt>
                <c:pt idx="844">
                  <c:v>16.867000000000001</c:v>
                </c:pt>
                <c:pt idx="845">
                  <c:v>16.772300000000001</c:v>
                </c:pt>
                <c:pt idx="846">
                  <c:v>16.798300000000001</c:v>
                </c:pt>
                <c:pt idx="847">
                  <c:v>16.706600000000002</c:v>
                </c:pt>
                <c:pt idx="848">
                  <c:v>16.698799999999999</c:v>
                </c:pt>
                <c:pt idx="849">
                  <c:v>16.661300000000001</c:v>
                </c:pt>
                <c:pt idx="850">
                  <c:v>16.543700000000001</c:v>
                </c:pt>
                <c:pt idx="851">
                  <c:v>16.633500000000002</c:v>
                </c:pt>
                <c:pt idx="852">
                  <c:v>16.504999999999999</c:v>
                </c:pt>
                <c:pt idx="853">
                  <c:v>16.292100000000001</c:v>
                </c:pt>
                <c:pt idx="854">
                  <c:v>16.125299999999999</c:v>
                </c:pt>
                <c:pt idx="855">
                  <c:v>16.101800000000001</c:v>
                </c:pt>
                <c:pt idx="856">
                  <c:v>16.109000000000002</c:v>
                </c:pt>
                <c:pt idx="857">
                  <c:v>16.131799999999998</c:v>
                </c:pt>
                <c:pt idx="858">
                  <c:v>15.999600000000001</c:v>
                </c:pt>
                <c:pt idx="859">
                  <c:v>16.005500000000001</c:v>
                </c:pt>
                <c:pt idx="860">
                  <c:v>15.8179</c:v>
                </c:pt>
                <c:pt idx="861">
                  <c:v>15.739100000000001</c:v>
                </c:pt>
                <c:pt idx="862">
                  <c:v>15.945</c:v>
                </c:pt>
                <c:pt idx="863">
                  <c:v>15.9016</c:v>
                </c:pt>
                <c:pt idx="864">
                  <c:v>15.9064</c:v>
                </c:pt>
                <c:pt idx="865">
                  <c:v>15.9476</c:v>
                </c:pt>
                <c:pt idx="866">
                  <c:v>15.852600000000001</c:v>
                </c:pt>
                <c:pt idx="867">
                  <c:v>15.877000000000001</c:v>
                </c:pt>
                <c:pt idx="868">
                  <c:v>15.9742</c:v>
                </c:pt>
                <c:pt idx="869">
                  <c:v>15.9414</c:v>
                </c:pt>
                <c:pt idx="870">
                  <c:v>15.8635</c:v>
                </c:pt>
                <c:pt idx="871">
                  <c:v>15.7355</c:v>
                </c:pt>
                <c:pt idx="872">
                  <c:v>15.6973</c:v>
                </c:pt>
                <c:pt idx="873">
                  <c:v>15.7159</c:v>
                </c:pt>
                <c:pt idx="874">
                  <c:v>15.7844</c:v>
                </c:pt>
                <c:pt idx="875">
                  <c:v>15.834300000000001</c:v>
                </c:pt>
                <c:pt idx="876">
                  <c:v>15.825200000000001</c:v>
                </c:pt>
                <c:pt idx="877">
                  <c:v>15.8588</c:v>
                </c:pt>
                <c:pt idx="878">
                  <c:v>15.8208</c:v>
                </c:pt>
                <c:pt idx="879">
                  <c:v>15.901999999999999</c:v>
                </c:pt>
                <c:pt idx="880">
                  <c:v>15.982900000000001</c:v>
                </c:pt>
                <c:pt idx="881">
                  <c:v>15.1379</c:v>
                </c:pt>
                <c:pt idx="882">
                  <c:v>15.2097</c:v>
                </c:pt>
                <c:pt idx="883">
                  <c:v>15.185700000000001</c:v>
                </c:pt>
                <c:pt idx="884">
                  <c:v>15.038500000000001</c:v>
                </c:pt>
                <c:pt idx="885">
                  <c:v>15.0953</c:v>
                </c:pt>
                <c:pt idx="886">
                  <c:v>14.9384</c:v>
                </c:pt>
                <c:pt idx="887">
                  <c:v>15.0769</c:v>
                </c:pt>
                <c:pt idx="888">
                  <c:v>15.2087</c:v>
                </c:pt>
                <c:pt idx="889">
                  <c:v>15.167199999999999</c:v>
                </c:pt>
                <c:pt idx="890">
                  <c:v>15.185700000000001</c:v>
                </c:pt>
                <c:pt idx="891">
                  <c:v>15.184699999999999</c:v>
                </c:pt>
                <c:pt idx="892">
                  <c:v>15.287800000000001</c:v>
                </c:pt>
                <c:pt idx="893">
                  <c:v>15.360799999999999</c:v>
                </c:pt>
                <c:pt idx="894">
                  <c:v>15.355600000000001</c:v>
                </c:pt>
                <c:pt idx="895">
                  <c:v>15.477</c:v>
                </c:pt>
                <c:pt idx="896">
                  <c:v>15.556900000000001</c:v>
                </c:pt>
                <c:pt idx="897">
                  <c:v>15.056699999999999</c:v>
                </c:pt>
                <c:pt idx="898">
                  <c:v>14.6998</c:v>
                </c:pt>
                <c:pt idx="899">
                  <c:v>14.566700000000001</c:v>
                </c:pt>
                <c:pt idx="900">
                  <c:v>14.5783</c:v>
                </c:pt>
                <c:pt idx="901">
                  <c:v>14.5282</c:v>
                </c:pt>
                <c:pt idx="902">
                  <c:v>14.7264</c:v>
                </c:pt>
                <c:pt idx="903">
                  <c:v>14.759399999999999</c:v>
                </c:pt>
                <c:pt idx="904">
                  <c:v>14.6022</c:v>
                </c:pt>
                <c:pt idx="905">
                  <c:v>14.6334</c:v>
                </c:pt>
                <c:pt idx="906">
                  <c:v>14.6805</c:v>
                </c:pt>
                <c:pt idx="907">
                  <c:v>14.6873</c:v>
                </c:pt>
                <c:pt idx="908">
                  <c:v>14.674900000000001</c:v>
                </c:pt>
                <c:pt idx="909">
                  <c:v>14.6204</c:v>
                </c:pt>
                <c:pt idx="910">
                  <c:v>14.511800000000001</c:v>
                </c:pt>
                <c:pt idx="911">
                  <c:v>14.524800000000001</c:v>
                </c:pt>
                <c:pt idx="912">
                  <c:v>14.6713</c:v>
                </c:pt>
                <c:pt idx="913">
                  <c:v>14.5921</c:v>
                </c:pt>
                <c:pt idx="914">
                  <c:v>14.1295</c:v>
                </c:pt>
                <c:pt idx="915">
                  <c:v>14.2285</c:v>
                </c:pt>
                <c:pt idx="916">
                  <c:v>14.014200000000001</c:v>
                </c:pt>
                <c:pt idx="917">
                  <c:v>14.052899999999999</c:v>
                </c:pt>
                <c:pt idx="918">
                  <c:v>13.7987</c:v>
                </c:pt>
                <c:pt idx="919">
                  <c:v>13.8337</c:v>
                </c:pt>
                <c:pt idx="920">
                  <c:v>13.930400000000001</c:v>
                </c:pt>
                <c:pt idx="921">
                  <c:v>13.911</c:v>
                </c:pt>
                <c:pt idx="922">
                  <c:v>13.9726</c:v>
                </c:pt>
                <c:pt idx="923">
                  <c:v>13.9434</c:v>
                </c:pt>
                <c:pt idx="924">
                  <c:v>13.068199999999999</c:v>
                </c:pt>
                <c:pt idx="925">
                  <c:v>13.100300000000001</c:v>
                </c:pt>
                <c:pt idx="926">
                  <c:v>12.6913</c:v>
                </c:pt>
                <c:pt idx="927">
                  <c:v>12.0328</c:v>
                </c:pt>
                <c:pt idx="928">
                  <c:v>11.915900000000001</c:v>
                </c:pt>
                <c:pt idx="929">
                  <c:v>11.6982</c:v>
                </c:pt>
                <c:pt idx="930">
                  <c:v>11.717700000000001</c:v>
                </c:pt>
                <c:pt idx="931">
                  <c:v>11.722799999999999</c:v>
                </c:pt>
                <c:pt idx="932">
                  <c:v>11.382300000000001</c:v>
                </c:pt>
                <c:pt idx="933">
                  <c:v>11.1281</c:v>
                </c:pt>
                <c:pt idx="934">
                  <c:v>10.451700000000001</c:v>
                </c:pt>
                <c:pt idx="935">
                  <c:v>10.336</c:v>
                </c:pt>
                <c:pt idx="936">
                  <c:v>10.8132</c:v>
                </c:pt>
                <c:pt idx="937">
                  <c:v>10.8752</c:v>
                </c:pt>
                <c:pt idx="938">
                  <c:v>10.904500000000001</c:v>
                </c:pt>
                <c:pt idx="939">
                  <c:v>10.375</c:v>
                </c:pt>
                <c:pt idx="940">
                  <c:v>10.954800000000001</c:v>
                </c:pt>
                <c:pt idx="941">
                  <c:v>11.24</c:v>
                </c:pt>
                <c:pt idx="942">
                  <c:v>11.5967</c:v>
                </c:pt>
                <c:pt idx="943">
                  <c:v>12.1785</c:v>
                </c:pt>
                <c:pt idx="944">
                  <c:v>12.3428</c:v>
                </c:pt>
                <c:pt idx="945">
                  <c:v>12.364699999999999</c:v>
                </c:pt>
                <c:pt idx="946">
                  <c:v>12.574300000000001</c:v>
                </c:pt>
                <c:pt idx="947">
                  <c:v>12.534700000000001</c:v>
                </c:pt>
                <c:pt idx="948">
                  <c:v>12.6652</c:v>
                </c:pt>
                <c:pt idx="949">
                  <c:v>12.6922</c:v>
                </c:pt>
                <c:pt idx="950">
                  <c:v>12.847300000000001</c:v>
                </c:pt>
                <c:pt idx="951">
                  <c:v>12.9048</c:v>
                </c:pt>
                <c:pt idx="952">
                  <c:v>13.052</c:v>
                </c:pt>
                <c:pt idx="953">
                  <c:v>13.140700000000001</c:v>
                </c:pt>
                <c:pt idx="954">
                  <c:v>12.6759</c:v>
                </c:pt>
                <c:pt idx="955">
                  <c:v>12.7103</c:v>
                </c:pt>
                <c:pt idx="956">
                  <c:v>12.794599999999999</c:v>
                </c:pt>
                <c:pt idx="957">
                  <c:v>12.8401</c:v>
                </c:pt>
                <c:pt idx="958">
                  <c:v>12.741099999999999</c:v>
                </c:pt>
                <c:pt idx="959">
                  <c:v>12.6822</c:v>
                </c:pt>
                <c:pt idx="960">
                  <c:v>12.7136</c:v>
                </c:pt>
                <c:pt idx="961">
                  <c:v>12.603899999999999</c:v>
                </c:pt>
                <c:pt idx="962">
                  <c:v>12.6318</c:v>
                </c:pt>
                <c:pt idx="963">
                  <c:v>12.936199999999999</c:v>
                </c:pt>
                <c:pt idx="964">
                  <c:v>13.1669</c:v>
                </c:pt>
                <c:pt idx="965">
                  <c:v>13.4511</c:v>
                </c:pt>
                <c:pt idx="966">
                  <c:v>13.692399999999999</c:v>
                </c:pt>
                <c:pt idx="967">
                  <c:v>13.808</c:v>
                </c:pt>
                <c:pt idx="968">
                  <c:v>13.817500000000001</c:v>
                </c:pt>
                <c:pt idx="969">
                  <c:v>13.7875</c:v>
                </c:pt>
                <c:pt idx="970">
                  <c:v>13.6715</c:v>
                </c:pt>
                <c:pt idx="971">
                  <c:v>13.836500000000001</c:v>
                </c:pt>
                <c:pt idx="972">
                  <c:v>13.9831</c:v>
                </c:pt>
                <c:pt idx="973">
                  <c:v>14.097899999999999</c:v>
                </c:pt>
                <c:pt idx="974">
                  <c:v>14.2607</c:v>
                </c:pt>
                <c:pt idx="975">
                  <c:v>14.0975</c:v>
                </c:pt>
                <c:pt idx="976">
                  <c:v>14.202199999999999</c:v>
                </c:pt>
                <c:pt idx="977">
                  <c:v>14.369300000000001</c:v>
                </c:pt>
                <c:pt idx="978">
                  <c:v>14.1767</c:v>
                </c:pt>
                <c:pt idx="979">
                  <c:v>14.242900000000001</c:v>
                </c:pt>
                <c:pt idx="980">
                  <c:v>14.293900000000001</c:v>
                </c:pt>
                <c:pt idx="981">
                  <c:v>14.528700000000001</c:v>
                </c:pt>
                <c:pt idx="982">
                  <c:v>14.464700000000001</c:v>
                </c:pt>
                <c:pt idx="983">
                  <c:v>14.57</c:v>
                </c:pt>
                <c:pt idx="984">
                  <c:v>14.6151</c:v>
                </c:pt>
                <c:pt idx="985">
                  <c:v>14.653499999999999</c:v>
                </c:pt>
                <c:pt idx="986">
                  <c:v>14.88</c:v>
                </c:pt>
                <c:pt idx="987">
                  <c:v>14.8719</c:v>
                </c:pt>
                <c:pt idx="988">
                  <c:v>14.881399999999999</c:v>
                </c:pt>
                <c:pt idx="989">
                  <c:v>14.3401</c:v>
                </c:pt>
                <c:pt idx="990">
                  <c:v>14.276400000000001</c:v>
                </c:pt>
                <c:pt idx="991">
                  <c:v>13.7767</c:v>
                </c:pt>
                <c:pt idx="992">
                  <c:v>14.168200000000001</c:v>
                </c:pt>
                <c:pt idx="993">
                  <c:v>14.1403</c:v>
                </c:pt>
                <c:pt idx="994">
                  <c:v>14.1486</c:v>
                </c:pt>
                <c:pt idx="995">
                  <c:v>14.3658</c:v>
                </c:pt>
                <c:pt idx="996">
                  <c:v>14.4049</c:v>
                </c:pt>
                <c:pt idx="997">
                  <c:v>14.353899999999999</c:v>
                </c:pt>
                <c:pt idx="998">
                  <c:v>14.218</c:v>
                </c:pt>
                <c:pt idx="999">
                  <c:v>14.1333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042688"/>
        <c:axId val="182318144"/>
      </c:lineChart>
      <c:dateAx>
        <c:axId val="125042688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82318144"/>
        <c:crosses val="autoZero"/>
        <c:auto val="1"/>
        <c:lblOffset val="100"/>
        <c:baseTimeUnit val="days"/>
      </c:dateAx>
      <c:valAx>
        <c:axId val="182318144"/>
        <c:scaling>
          <c:orientation val="minMax"/>
          <c:max val="25"/>
          <c:min val="5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25042688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8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200" b="0" dirty="0" err="1"/>
              <a:t>Thị</a:t>
            </a:r>
            <a:r>
              <a:rPr lang="en-US" sz="1200" b="0" baseline="0" dirty="0"/>
              <a:t> </a:t>
            </a:r>
            <a:r>
              <a:rPr lang="en-US" sz="1200" b="0" baseline="0" dirty="0" err="1"/>
              <a:t>trường</a:t>
            </a:r>
            <a:r>
              <a:rPr lang="en-US" sz="1200" b="0" baseline="0" dirty="0"/>
              <a:t> </a:t>
            </a:r>
            <a:r>
              <a:rPr lang="en-US" sz="1200" b="0" baseline="0" dirty="0" err="1"/>
              <a:t>hàng</a:t>
            </a:r>
            <a:r>
              <a:rPr lang="en-US" sz="1200" b="0" baseline="0" dirty="0"/>
              <a:t> </a:t>
            </a:r>
            <a:r>
              <a:rPr lang="en-US" sz="1200" b="0" baseline="0" dirty="0" err="1"/>
              <a:t>hóa</a:t>
            </a:r>
            <a:endParaRPr lang="en-US" sz="1200" b="0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8"/>
          <c:order val="8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7"/>
          <c:order val="7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6"/>
          <c:order val="6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5"/>
          <c:order val="5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4"/>
          <c:order val="4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3"/>
          <c:order val="3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2"/>
          <c:order val="2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Commodity!$O$2:$O$5</c:f>
              <c:strCache>
                <c:ptCount val="4"/>
                <c:pt idx="0">
                  <c:v>Quặng sắt (USD/tấn)</c:v>
                </c:pt>
                <c:pt idx="1">
                  <c:v>Vàng (USD/ounce)</c:v>
                </c:pt>
                <c:pt idx="2">
                  <c:v>Dầu brent (USD/thùng)</c:v>
                </c:pt>
                <c:pt idx="3">
                  <c:v>Dollar Index</c:v>
                </c:pt>
              </c:strCache>
            </c:strRef>
          </c:cat>
          <c:val>
            <c:numRef>
              <c:f>Commodity!$P$2:$P$5</c:f>
              <c:numCache>
                <c:formatCode>0.00%</c:formatCode>
                <c:ptCount val="4"/>
                <c:pt idx="0">
                  <c:v>-4.9265937530791337E-3</c:v>
                </c:pt>
                <c:pt idx="1">
                  <c:v>-2.2712174293171294E-5</c:v>
                </c:pt>
                <c:pt idx="2">
                  <c:v>-6.9461672041677414E-3</c:v>
                </c:pt>
                <c:pt idx="3">
                  <c:v>2.0690081113352576E-3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9311872"/>
        <c:axId val="128503168"/>
      </c:barChart>
      <c:catAx>
        <c:axId val="393118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128503168"/>
        <c:crosses val="autoZero"/>
        <c:auto val="1"/>
        <c:lblAlgn val="ctr"/>
        <c:lblOffset val="100"/>
        <c:noMultiLvlLbl val="0"/>
      </c:catAx>
      <c:valAx>
        <c:axId val="128503168"/>
        <c:scaling>
          <c:orientation val="minMax"/>
          <c:min val="-4.0000000000000008E-2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39311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77DABE-B155-4704-9783-DFE844360B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EF97976-F95F-47D4-8A59-74DBBDB274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E8D64DB-2752-41CE-A275-31AA62BEC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E39752-90D8-4D2B-B9F8-68F1980F3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A5211BB-DF2A-4DD5-A89D-AD2ABEA80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805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0A2EC0-C25C-4454-9646-2E998E1F6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5A052FD-2A07-4768-B15A-8C1D225BB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8AFD0D-B04B-4ACA-9D40-CBC0A8C1C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BC09DCC-BE01-4828-BCF9-E92DE31D4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960FAD-B7A1-4734-8476-2ADDDB0C7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9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5B59C9-7A43-4AEF-820B-E3D61D25E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5E04C78-1BA0-45AF-A24C-42E737A02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EFD3F0-58A5-457E-8DFF-46759D97F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4A68B3-853F-46A1-9687-849E55EDE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C30BEA4-3A88-4469-8085-EB8E6E6BB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66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16F954-97E1-466A-9245-8270B79F0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2EE026-E4F7-4528-9361-1ECA3100B9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B897076-1646-4485-99EE-BEA3A4E28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84FBC51-B347-4D05-ADE8-EBBA1BCCF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E61564-680F-4C65-9BE3-63360E2C1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F5FCD7F-02E0-45F7-AA7B-BBD10CE93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160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2A55CF-A993-432B-A5A1-B0C996276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357E28C-9C2D-4BC7-9447-803E30DFC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1238A1B-6A8C-4D00-ABED-63638686D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2B0D866-A1FD-42C9-99AC-B7F6CE11A9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696D589-816D-4D7D-B24D-D7D963B61D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C0C3EC0-0FFC-4815-A2F9-B4482D052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66E8A8F-3A1B-4752-AAE4-0CCF7124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C80605B-13D4-4EF5-8EEB-5151DF807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8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9899EF-BBEF-4B76-9B79-C4D081A71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3DBBA75-1012-427C-B4C7-B77B0C62B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4A714158-3C98-4EE0-B568-AE806DF92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6B1901C-4DAB-4A96-8DFF-D3F7362C4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58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2B49D78-08F0-4F79-BA3C-07E4BFA9D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05125DD-0BFC-4916-9385-F41CCE0A9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3359252-3628-4265-BFD3-44BDD908C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82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BC4EF0-75C8-4CB5-8788-14B136F79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1489E02-37B4-4406-8C0A-F44122280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AC2CD1B-0F3F-4DFA-86E8-49D8FD15BD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156ECF9-4487-4D8A-BB61-CB8DE3578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BBF8294-FA77-4CBE-B612-9DEF7B54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48B357-B555-47E7-B5CF-C96A03839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087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E6F76A-849A-462D-8DD6-FDA7F1F16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8ED15E2-2C04-4847-BC49-B8B29E9C11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B0710B2-705E-4BA5-9583-51BEA52013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636FDD8-59FC-4E7E-A299-5688E9944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212C5F5-3690-4D1A-BA96-C0B562010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83EE47F-6FEA-406F-9B5D-F6F499DA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383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EABDF3-90E2-41D6-AE0B-9474724CD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33BAA32-49DD-480E-93BF-0714B2F15B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126C9E-A6AF-435A-9288-3FC8A83EA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0E5B786-5C0F-4A8A-9A06-E502BB844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9A14AB-6558-4EAD-9DD3-417F1603C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84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D427453-EB26-494E-A022-FA6278A7B2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C4B4B98-F55C-49E6-BD48-C993D60236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2E9C635-C46F-45B0-A895-0AAACB76B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31FB5A-0919-4562-8608-B15408E1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C1E7E3-CA72-4F11-9DB1-0A0A48A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377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49AED516-1306-43C7-BBD9-00B172F4D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2AD3984-E73D-4B26-8D47-A92DEAC72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06DABA-2710-4EE0-8C57-480B48B5C6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FC258-FFE4-4F3C-9FB6-A7F2E14345EE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09A688E-B5A5-4723-A7ED-4DBAB4AD31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48B8AC-40CE-4288-9CE4-7AF9F52322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848CD-4B1E-4FE5-B066-7F3C313D4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0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200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200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12192000" cy="6858000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xmlns="" id="{F86EA890-5017-46C6-AC05-8CD9415113D0}"/>
              </a:ext>
            </a:extLst>
          </p:cNvPr>
          <p:cNvSpPr txBox="1">
            <a:spLocks/>
          </p:cNvSpPr>
          <p:nvPr/>
        </p:nvSpPr>
        <p:spPr>
          <a:xfrm>
            <a:off x="640079" y="2815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spc="-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Nội dung chính</a:t>
            </a:r>
            <a:endParaRPr lang="en-US" sz="4400" b="1" kern="1200" spc="-3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xmlns="" id="{AE1762D6-05AD-43BE-98F9-3EE5D9FA5948}"/>
              </a:ext>
            </a:extLst>
          </p:cNvPr>
          <p:cNvSpPr txBox="1"/>
          <p:nvPr/>
        </p:nvSpPr>
        <p:spPr>
          <a:xfrm>
            <a:off x="6096000" y="1383562"/>
            <a:ext cx="5306084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6365" marR="5080">
              <a:lnSpc>
                <a:spcPct val="90000"/>
              </a:lnSpc>
              <a:spcBef>
                <a:spcPts val="95"/>
              </a:spcBef>
              <a:tabLst>
                <a:tab pos="355600" algn="l"/>
                <a:tab pos="356235" algn="l"/>
              </a:tabLst>
            </a:pPr>
            <a:r>
              <a:rPr lang="en-US" sz="2400" b="1" spc="15" dirty="0">
                <a:solidFill>
                  <a:srgbClr val="000000"/>
                </a:solidFill>
              </a:rPr>
              <a:t>  </a:t>
            </a:r>
            <a:r>
              <a:rPr lang="en-US" sz="2400" b="1" spc="15" dirty="0" err="1">
                <a:solidFill>
                  <a:srgbClr val="000000"/>
                </a:solidFill>
              </a:rPr>
              <a:t>Diễn</a:t>
            </a:r>
            <a:r>
              <a:rPr lang="en-US" sz="2400" b="1" spc="15" dirty="0">
                <a:solidFill>
                  <a:srgbClr val="000000"/>
                </a:solidFill>
              </a:rPr>
              <a:t> </a:t>
            </a:r>
            <a:r>
              <a:rPr lang="en-US" sz="2400" b="1" spc="15" dirty="0" err="1">
                <a:solidFill>
                  <a:srgbClr val="000000"/>
                </a:solidFill>
              </a:rPr>
              <a:t>biến</a:t>
            </a:r>
            <a:r>
              <a:rPr lang="en-US" sz="2400" b="1" spc="15" dirty="0">
                <a:solidFill>
                  <a:srgbClr val="000000"/>
                </a:solidFill>
              </a:rPr>
              <a:t> </a:t>
            </a:r>
            <a:r>
              <a:rPr lang="en-US" sz="2400" b="1" spc="15" dirty="0" err="1">
                <a:solidFill>
                  <a:srgbClr val="000000"/>
                </a:solidFill>
              </a:rPr>
              <a:t>thị</a:t>
            </a:r>
            <a:r>
              <a:rPr lang="en-US" sz="2400" b="1" spc="15" dirty="0">
                <a:solidFill>
                  <a:srgbClr val="000000"/>
                </a:solidFill>
              </a:rPr>
              <a:t> </a:t>
            </a:r>
            <a:r>
              <a:rPr lang="en-US" sz="2400" b="1" spc="15" dirty="0" err="1">
                <a:solidFill>
                  <a:srgbClr val="000000"/>
                </a:solidFill>
              </a:rPr>
              <a:t>trường</a:t>
            </a:r>
            <a:r>
              <a:rPr lang="en-US" sz="2400" b="1" spc="15" dirty="0">
                <a:solidFill>
                  <a:srgbClr val="000000"/>
                </a:solidFill>
              </a:rPr>
              <a:t> </a:t>
            </a:r>
            <a:r>
              <a:rPr lang="en-US" sz="2400" b="1" spc="15" dirty="0" err="1">
                <a:solidFill>
                  <a:srgbClr val="000000"/>
                </a:solidFill>
              </a:rPr>
              <a:t>chứng</a:t>
            </a:r>
            <a:r>
              <a:rPr lang="en-US" sz="2400" b="1" spc="15" dirty="0">
                <a:solidFill>
                  <a:srgbClr val="000000"/>
                </a:solidFill>
              </a:rPr>
              <a:t> </a:t>
            </a:r>
            <a:r>
              <a:rPr lang="en-US" sz="2400" b="1" spc="15" dirty="0" err="1">
                <a:solidFill>
                  <a:srgbClr val="000000"/>
                </a:solidFill>
              </a:rPr>
              <a:t>khoán</a:t>
            </a:r>
            <a:endParaRPr lang="en-US" sz="2400" b="1" spc="15" dirty="0">
              <a:solidFill>
                <a:srgbClr val="000000"/>
              </a:solidFill>
            </a:endParaRPr>
          </a:p>
          <a:p>
            <a:pPr marL="298450" marR="5080" indent="-228600"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en-US" sz="2400" spc="30" dirty="0" err="1">
                <a:solidFill>
                  <a:srgbClr val="000000"/>
                </a:solidFill>
              </a:rPr>
              <a:t>Thị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trường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trong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khu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vực</a:t>
            </a:r>
            <a:endParaRPr lang="en-US" sz="2400" spc="30" dirty="0">
              <a:solidFill>
                <a:srgbClr val="000000"/>
              </a:solidFill>
            </a:endParaRPr>
          </a:p>
          <a:p>
            <a:pPr marL="298450" marR="5080" indent="-228600"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en-US" sz="2400" spc="30" dirty="0" err="1">
                <a:solidFill>
                  <a:srgbClr val="000000"/>
                </a:solidFill>
              </a:rPr>
              <a:t>Thị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trường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trong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nước</a:t>
            </a:r>
            <a:endParaRPr lang="en-US" sz="2400" spc="30" dirty="0">
              <a:solidFill>
                <a:srgbClr val="000000"/>
              </a:solidFill>
            </a:endParaRPr>
          </a:p>
          <a:p>
            <a:pPr marL="298450" marR="5080" indent="-228600"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en-US" sz="2400" spc="30" dirty="0" err="1">
                <a:solidFill>
                  <a:srgbClr val="000000"/>
                </a:solidFill>
              </a:rPr>
              <a:t>Biến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động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ngành</a:t>
            </a:r>
            <a:endParaRPr lang="en-US" sz="2400" spc="30" dirty="0">
              <a:solidFill>
                <a:srgbClr val="000000"/>
              </a:solidFill>
            </a:endParaRPr>
          </a:p>
          <a:p>
            <a:pPr marL="298450" marR="5080" indent="-228600"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en-US" sz="2400" spc="30" dirty="0" err="1">
                <a:solidFill>
                  <a:srgbClr val="000000"/>
                </a:solidFill>
              </a:rPr>
              <a:t>Giá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trị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giao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dịch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ròng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>
                <a:solidFill>
                  <a:srgbClr val="000000"/>
                </a:solidFill>
              </a:rPr>
              <a:t>của</a:t>
            </a:r>
            <a:r>
              <a:rPr lang="en-US" sz="2400" spc="30" dirty="0">
                <a:solidFill>
                  <a:srgbClr val="000000"/>
                </a:solidFill>
              </a:rPr>
              <a:t> NĐT </a:t>
            </a:r>
            <a:r>
              <a:rPr lang="en-US" sz="2400" spc="30" dirty="0" err="1">
                <a:solidFill>
                  <a:srgbClr val="000000"/>
                </a:solidFill>
              </a:rPr>
              <a:t>nước</a:t>
            </a:r>
            <a:r>
              <a:rPr lang="en-US" sz="2400" spc="30" dirty="0">
                <a:solidFill>
                  <a:srgbClr val="000000"/>
                </a:solidFill>
              </a:rPr>
              <a:t> </a:t>
            </a:r>
            <a:r>
              <a:rPr lang="en-US" sz="2400" spc="30" dirty="0" err="1" smtClean="0">
                <a:solidFill>
                  <a:srgbClr val="000000"/>
                </a:solidFill>
              </a:rPr>
              <a:t>ngoài</a:t>
            </a:r>
            <a:endParaRPr lang="en-US" sz="2400" spc="30" dirty="0" smtClean="0">
              <a:solidFill>
                <a:srgbClr val="000000"/>
              </a:solidFill>
            </a:endParaRPr>
          </a:p>
          <a:p>
            <a:pPr marL="69850" marR="5080">
              <a:lnSpc>
                <a:spcPct val="90000"/>
              </a:lnSpc>
              <a:spcBef>
                <a:spcPts val="875"/>
              </a:spcBef>
              <a:tabLst>
                <a:tab pos="299085" algn="l"/>
              </a:tabLst>
            </a:pPr>
            <a:r>
              <a:rPr lang="en-US" sz="2400" b="1" spc="30" dirty="0">
                <a:solidFill>
                  <a:srgbClr val="000000"/>
                </a:solidFill>
              </a:rPr>
              <a:t>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6D642F-01D9-46F7-B8CD-AE8CB133C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762000"/>
          </a:xfrm>
          <a:prstGeom prst="rect">
            <a:avLst/>
          </a:prstGeom>
        </p:spPr>
      </p:pic>
      <p:sp>
        <p:nvSpPr>
          <p:cNvPr id="8" name="object 5">
            <a:extLst>
              <a:ext uri="{FF2B5EF4-FFF2-40B4-BE49-F238E27FC236}">
                <a16:creationId xmlns:a16="http://schemas.microsoft.com/office/drawing/2014/main" xmlns="" id="{712D3F4A-0EBD-4D9B-9C32-DAA84BD4BB91}"/>
              </a:ext>
            </a:extLst>
          </p:cNvPr>
          <p:cNvSpPr txBox="1"/>
          <p:nvPr/>
        </p:nvSpPr>
        <p:spPr>
          <a:xfrm>
            <a:off x="221201" y="34110"/>
            <a:ext cx="6845935" cy="693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400" b="1" spc="25" dirty="0" err="1">
                <a:solidFill>
                  <a:srgbClr val="F1F1F1"/>
                </a:solidFill>
                <a:latin typeface="Arial"/>
                <a:cs typeface="Arial"/>
              </a:rPr>
              <a:t>Bản</a:t>
            </a:r>
            <a:r>
              <a:rPr sz="4400" b="1" spc="2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4400" b="1" spc="5" dirty="0">
                <a:solidFill>
                  <a:srgbClr val="F1F1F1"/>
                </a:solidFill>
                <a:latin typeface="Arial"/>
                <a:cs typeface="Arial"/>
              </a:rPr>
              <a:t>tin</a:t>
            </a:r>
            <a:r>
              <a:rPr lang="en-US" sz="4400" b="1" spc="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lang="en-US" sz="4400" b="1" spc="5" dirty="0" err="1">
                <a:solidFill>
                  <a:srgbClr val="F1F1F1"/>
                </a:solidFill>
                <a:latin typeface="Arial"/>
                <a:cs typeface="Arial"/>
              </a:rPr>
              <a:t>ngày</a:t>
            </a:r>
            <a:r>
              <a:rPr sz="4400" b="1" spc="-34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lang="en-US" sz="4400" b="1" spc="20" dirty="0" smtClean="0">
                <a:solidFill>
                  <a:srgbClr val="F1F1F1"/>
                </a:solidFill>
                <a:latin typeface="Arial"/>
                <a:cs typeface="Arial"/>
              </a:rPr>
              <a:t>26/</a:t>
            </a:r>
            <a:r>
              <a:rPr sz="4400" b="1" spc="20" dirty="0">
                <a:solidFill>
                  <a:srgbClr val="F1F1F1"/>
                </a:solidFill>
                <a:latin typeface="Arial"/>
                <a:cs typeface="Arial"/>
              </a:rPr>
              <a:t>0</a:t>
            </a:r>
            <a:r>
              <a:rPr lang="en-US" sz="4400" b="1" spc="20" dirty="0">
                <a:solidFill>
                  <a:srgbClr val="F1F1F1"/>
                </a:solidFill>
                <a:latin typeface="Arial"/>
                <a:cs typeface="Arial"/>
              </a:rPr>
              <a:t>6/</a:t>
            </a:r>
            <a:r>
              <a:rPr sz="4400" b="1" spc="20" dirty="0">
                <a:solidFill>
                  <a:srgbClr val="F1F1F1"/>
                </a:solidFill>
                <a:latin typeface="Arial"/>
                <a:cs typeface="Arial"/>
              </a:rPr>
              <a:t>2020</a:t>
            </a:r>
            <a:endParaRPr sz="4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3620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F3E19C3-9935-4847-AF26-755E97D31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62000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xmlns="" id="{31048DEA-152E-4852-8687-DC54E93094BE}"/>
              </a:ext>
            </a:extLst>
          </p:cNvPr>
          <p:cNvSpPr txBox="1">
            <a:spLocks/>
          </p:cNvSpPr>
          <p:nvPr/>
        </p:nvSpPr>
        <p:spPr>
          <a:xfrm>
            <a:off x="304800" y="119383"/>
            <a:ext cx="7772400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2800" b="1" kern="0" spc="-5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Diễn biến thị tr</a:t>
            </a:r>
            <a:r>
              <a:rPr lang="vi-VN" sz="2800" b="1" kern="0" spc="-5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ư</a:t>
            </a:r>
            <a:r>
              <a:rPr lang="en-US" sz="2800" b="1" kern="0" spc="-5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ờng chứng khoán</a:t>
            </a:r>
            <a:endParaRPr lang="en-US" sz="2800" b="1" kern="0" spc="-3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25E6F50-C8DF-4DCD-848A-126CAA3208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5280022"/>
              </p:ext>
            </p:extLst>
          </p:nvPr>
        </p:nvGraphicFramePr>
        <p:xfrm>
          <a:off x="685800" y="1524000"/>
          <a:ext cx="10668000" cy="4259355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xmlns="" val="376008587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xmlns="" val="31098021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11619592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xmlns="" val="343949541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95982645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3774144416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xmlns="" val="656384333"/>
                    </a:ext>
                  </a:extLst>
                </a:gridCol>
              </a:tblGrid>
              <a:tr h="56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Chỉ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số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Quốc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gia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Biến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động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trong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ngày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(%)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n-NO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Biến động trong 1 tuần (%)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Biến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động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trong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tháng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(%)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P/E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P/B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43113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Dow Jones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Mỹ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-2.7%</a:t>
                      </a: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18.84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3.79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47514665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FTSE 100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Anh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22.02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36111655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DAX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Đức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22.84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95244406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CAC40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Pháp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19.53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1.42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46614920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Nikkei 225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Nhật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26.15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1.73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7800025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Kospi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Hàn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Quốc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24.81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0.83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39537384"/>
                  </a:ext>
                </a:extLst>
              </a:tr>
              <a:tr h="3552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Shanghai composite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Trung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Quốc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15.18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73134700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Psei Index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Phiplipine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14.51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1.54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12322102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 Index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Thái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18.55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1.48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17116056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STI Index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Singapore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10.34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0.89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37080977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VN Index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Việt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Nam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14.13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1.91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61900782"/>
                  </a:ext>
                </a:extLst>
              </a:tr>
              <a:tr h="303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PVN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Index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-0.2%</a:t>
                      </a: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0.6%</a:t>
                      </a: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0.7%</a:t>
                      </a: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320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FB7D6B8-8AB2-40DA-B4B0-1686EA073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62000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xmlns="" id="{30B6D5EF-0C8F-495D-8F81-4E299B6608F5}"/>
              </a:ext>
            </a:extLst>
          </p:cNvPr>
          <p:cNvSpPr txBox="1">
            <a:spLocks/>
          </p:cNvSpPr>
          <p:nvPr/>
        </p:nvSpPr>
        <p:spPr>
          <a:xfrm>
            <a:off x="304800" y="119383"/>
            <a:ext cx="7772400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Diễn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biến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thị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</a:t>
            </a:r>
            <a:r>
              <a:rPr lang="vi-VN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ư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ờng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chứng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khoán</a:t>
            </a:r>
            <a:endParaRPr lang="en-US" sz="2800" b="1" kern="0" spc="-3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50558D4D-93C7-4713-A7AF-239542FD42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137066"/>
              </p:ext>
            </p:extLst>
          </p:nvPr>
        </p:nvGraphicFramePr>
        <p:xfrm>
          <a:off x="1752600" y="1981200"/>
          <a:ext cx="8839199" cy="3224503"/>
        </p:xfrm>
        <a:graphic>
          <a:graphicData uri="http://schemas.openxmlformats.org/drawingml/2006/table">
            <a:tbl>
              <a:tblPr/>
              <a:tblGrid>
                <a:gridCol w="1982624">
                  <a:extLst>
                    <a:ext uri="{9D8B030D-6E8A-4147-A177-3AD203B41FA5}">
                      <a16:colId xmlns:a16="http://schemas.microsoft.com/office/drawing/2014/main" xmlns="" val="824016966"/>
                    </a:ext>
                  </a:extLst>
                </a:gridCol>
                <a:gridCol w="1982624">
                  <a:extLst>
                    <a:ext uri="{9D8B030D-6E8A-4147-A177-3AD203B41FA5}">
                      <a16:colId xmlns:a16="http://schemas.microsoft.com/office/drawing/2014/main" xmlns="" val="1008965646"/>
                    </a:ext>
                  </a:extLst>
                </a:gridCol>
                <a:gridCol w="2268714">
                  <a:extLst>
                    <a:ext uri="{9D8B030D-6E8A-4147-A177-3AD203B41FA5}">
                      <a16:colId xmlns:a16="http://schemas.microsoft.com/office/drawing/2014/main" xmlns="" val="686081937"/>
                    </a:ext>
                  </a:extLst>
                </a:gridCol>
                <a:gridCol w="2605237">
                  <a:extLst>
                    <a:ext uri="{9D8B030D-6E8A-4147-A177-3AD203B41FA5}">
                      <a16:colId xmlns:a16="http://schemas.microsoft.com/office/drawing/2014/main" xmlns="" val="3275379638"/>
                    </a:ext>
                  </a:extLst>
                </a:gridCol>
              </a:tblGrid>
              <a:tr h="482449">
                <a:tc>
                  <a:txBody>
                    <a:bodyPr/>
                    <a:lstStyle/>
                    <a:p>
                      <a:pPr marL="0" algn="ctr" fontAlgn="ctr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Ngành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fontAlgn="ctr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Biến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động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trong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ngày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(%)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fontAlgn="ctr"/>
                      <a:r>
                        <a:rPr lang="nn-NO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Biến động trong 1 tuần (%)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fontAlgn="ctr"/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Biến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động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trong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tháng</a:t>
                      </a:r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(%)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74780250"/>
                  </a:ext>
                </a:extLst>
              </a:tr>
              <a:tr h="279551">
                <a:tc>
                  <a:txBody>
                    <a:bodyPr/>
                    <a:lstStyle/>
                    <a:p>
                      <a:pPr marL="0" algn="l" fontAlgn="ctr"/>
                      <a:r>
                        <a:rPr lang="vi-V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Vật liệu cơ bản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5568027"/>
                  </a:ext>
                </a:extLst>
              </a:tr>
              <a:tr h="308893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Hàng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hóa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tiêu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dùng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92923898"/>
                  </a:ext>
                </a:extLst>
              </a:tr>
              <a:tr h="26203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Dịch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vụ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tiêu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dùng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80495655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Tài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chính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9129599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tế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33061572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Công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nghiệp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00471642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Dầu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khí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37802798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Công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nghệ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44655369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Thông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tin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20849778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pPr marL="0" algn="l" fontAlgn="ctr"/>
                      <a:r>
                        <a:rPr lang="vi-V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Năng lượng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664968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7549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DB83B84-B6CE-40C3-A057-BF17C4B0A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62000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xmlns="" id="{EFB3AE71-E958-4498-9391-532A34C80561}"/>
              </a:ext>
            </a:extLst>
          </p:cNvPr>
          <p:cNvSpPr txBox="1">
            <a:spLocks/>
          </p:cNvSpPr>
          <p:nvPr/>
        </p:nvSpPr>
        <p:spPr>
          <a:xfrm>
            <a:off x="304800" y="119383"/>
            <a:ext cx="7772400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Diễn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biến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thị</a:t>
            </a:r>
            <a:r>
              <a:rPr lang="en-US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</a:t>
            </a:r>
            <a:r>
              <a:rPr lang="vi-VN" sz="2800" b="1" kern="0" spc="-5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ư</a:t>
            </a:r>
            <a:r>
              <a:rPr lang="en-US" sz="2800" b="1" kern="0" spc="-5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ờng</a:t>
            </a:r>
            <a:endParaRPr lang="en-US" sz="2800" b="1" kern="0" spc="-3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xmlns="" id="{586C6770-76BA-4C81-A9CF-08B787D5C0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3881705"/>
              </p:ext>
            </p:extLst>
          </p:nvPr>
        </p:nvGraphicFramePr>
        <p:xfrm>
          <a:off x="935990" y="1012054"/>
          <a:ext cx="4967430" cy="2762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xmlns="" id="{481410D2-1C97-443D-8D97-30EDEA44CAA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7766555"/>
              </p:ext>
            </p:extLst>
          </p:nvPr>
        </p:nvGraphicFramePr>
        <p:xfrm>
          <a:off x="6288582" y="1039197"/>
          <a:ext cx="5469828" cy="2762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7914963"/>
              </p:ext>
            </p:extLst>
          </p:nvPr>
        </p:nvGraphicFramePr>
        <p:xfrm>
          <a:off x="1085514" y="3737052"/>
          <a:ext cx="4714875" cy="2938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9660873"/>
              </p:ext>
            </p:extLst>
          </p:nvPr>
        </p:nvGraphicFramePr>
        <p:xfrm>
          <a:off x="6478073" y="3834684"/>
          <a:ext cx="509735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78677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</TotalTime>
  <Words>407</Words>
  <Application>Microsoft Office PowerPoint</Application>
  <PresentationFormat>Custom</PresentationFormat>
  <Paragraphs>147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Minh Hieu</dc:creator>
  <cp:lastModifiedBy>DELL</cp:lastModifiedBy>
  <cp:revision>84</cp:revision>
  <dcterms:created xsi:type="dcterms:W3CDTF">2020-05-11T14:00:25Z</dcterms:created>
  <dcterms:modified xsi:type="dcterms:W3CDTF">2020-06-25T14:56:14Z</dcterms:modified>
</cp:coreProperties>
</file>